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4" r:id="rId4"/>
    <p:sldId id="263" r:id="rId5"/>
    <p:sldId id="258" r:id="rId6"/>
    <p:sldId id="259" r:id="rId7"/>
    <p:sldId id="266" r:id="rId8"/>
    <p:sldId id="267" r:id="rId9"/>
    <p:sldId id="260" r:id="rId10"/>
    <p:sldId id="261" r:id="rId11"/>
    <p:sldId id="262" r:id="rId12"/>
    <p:sldId id="268" r:id="rId13"/>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0"/>
      </a:spcBef>
      <a:spcAft>
        <a:spcPct val="0"/>
      </a:spcAft>
      <a:defRPr sz="2800" kern="1200">
        <a:solidFill>
          <a:schemeClr val="tx1"/>
        </a:solidFill>
        <a:latin typeface="Arial" pitchFamily="-106" charset="0"/>
        <a:ea typeface="ＭＳ Ｐゴシック" pitchFamily="-106" charset="-128"/>
        <a:cs typeface="ＭＳ Ｐゴシック" pitchFamily="-106" charset="-128"/>
      </a:defRPr>
    </a:lvl2pPr>
    <a:lvl3pPr marL="914400" algn="l" rtl="0" eaLnBrk="0" fontAlgn="base" hangingPunct="0">
      <a:spcBef>
        <a:spcPct val="0"/>
      </a:spcBef>
      <a:spcAft>
        <a:spcPct val="0"/>
      </a:spcAft>
      <a:defRPr sz="2800" kern="1200">
        <a:solidFill>
          <a:schemeClr val="tx1"/>
        </a:solidFill>
        <a:latin typeface="Arial" pitchFamily="-106" charset="0"/>
        <a:ea typeface="ＭＳ Ｐゴシック" pitchFamily="-106" charset="-128"/>
        <a:cs typeface="ＭＳ Ｐゴシック" pitchFamily="-106" charset="-128"/>
      </a:defRPr>
    </a:lvl3pPr>
    <a:lvl4pPr marL="1371600" algn="l" rtl="0" eaLnBrk="0" fontAlgn="base" hangingPunct="0">
      <a:spcBef>
        <a:spcPct val="0"/>
      </a:spcBef>
      <a:spcAft>
        <a:spcPct val="0"/>
      </a:spcAft>
      <a:defRPr sz="2800" kern="1200">
        <a:solidFill>
          <a:schemeClr val="tx1"/>
        </a:solidFill>
        <a:latin typeface="Arial" pitchFamily="-106" charset="0"/>
        <a:ea typeface="ＭＳ Ｐゴシック" pitchFamily="-106" charset="-128"/>
        <a:cs typeface="ＭＳ Ｐゴシック" pitchFamily="-106" charset="-128"/>
      </a:defRPr>
    </a:lvl4pPr>
    <a:lvl5pPr marL="1828800" algn="l" rtl="0" eaLnBrk="0" fontAlgn="base" hangingPunct="0">
      <a:spcBef>
        <a:spcPct val="0"/>
      </a:spcBef>
      <a:spcAft>
        <a:spcPct val="0"/>
      </a:spcAft>
      <a:defRPr sz="2800" kern="1200">
        <a:solidFill>
          <a:schemeClr val="tx1"/>
        </a:solidFill>
        <a:latin typeface="Arial" pitchFamily="-106" charset="0"/>
        <a:ea typeface="ＭＳ Ｐゴシック" pitchFamily="-106" charset="-128"/>
        <a:cs typeface="ＭＳ Ｐゴシック" pitchFamily="-106" charset="-128"/>
      </a:defRPr>
    </a:lvl5pPr>
    <a:lvl6pPr marL="2286000" algn="l" defTabSz="457200" rtl="0" eaLnBrk="1" latinLnBrk="0" hangingPunct="1">
      <a:defRPr sz="2800" kern="1200">
        <a:solidFill>
          <a:schemeClr val="tx1"/>
        </a:solidFill>
        <a:latin typeface="Arial" pitchFamily="-106" charset="0"/>
        <a:ea typeface="ＭＳ Ｐゴシック" pitchFamily="-106" charset="-128"/>
        <a:cs typeface="ＭＳ Ｐゴシック" pitchFamily="-106" charset="-128"/>
      </a:defRPr>
    </a:lvl6pPr>
    <a:lvl7pPr marL="2743200" algn="l" defTabSz="457200" rtl="0" eaLnBrk="1" latinLnBrk="0" hangingPunct="1">
      <a:defRPr sz="2800" kern="1200">
        <a:solidFill>
          <a:schemeClr val="tx1"/>
        </a:solidFill>
        <a:latin typeface="Arial" pitchFamily="-106" charset="0"/>
        <a:ea typeface="ＭＳ Ｐゴシック" pitchFamily="-106" charset="-128"/>
        <a:cs typeface="ＭＳ Ｐゴシック" pitchFamily="-106" charset="-128"/>
      </a:defRPr>
    </a:lvl7pPr>
    <a:lvl8pPr marL="3200400" algn="l" defTabSz="457200" rtl="0" eaLnBrk="1" latinLnBrk="0" hangingPunct="1">
      <a:defRPr sz="2800" kern="1200">
        <a:solidFill>
          <a:schemeClr val="tx1"/>
        </a:solidFill>
        <a:latin typeface="Arial" pitchFamily="-106" charset="0"/>
        <a:ea typeface="ＭＳ Ｐゴシック" pitchFamily="-106" charset="-128"/>
        <a:cs typeface="ＭＳ Ｐゴシック" pitchFamily="-106" charset="-128"/>
      </a:defRPr>
    </a:lvl8pPr>
    <a:lvl9pPr marL="3657600" algn="l" defTabSz="457200" rtl="0" eaLnBrk="1" latinLnBrk="0" hangingPunct="1">
      <a:defRPr sz="2800" kern="1200">
        <a:solidFill>
          <a:schemeClr val="tx1"/>
        </a:solidFill>
        <a:latin typeface="Arial" pitchFamily="-106" charset="0"/>
        <a:ea typeface="ＭＳ Ｐゴシック" pitchFamily="-106" charset="-128"/>
        <a:cs typeface="ＭＳ Ｐゴシック" pitchFamily="-106"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3F3D"/>
    <a:srgbClr val="F5FFAD"/>
    <a:srgbClr val="29551E"/>
    <a:srgbClr val="EBEF70"/>
    <a:srgbClr val="2B7A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2773" autoAdjust="0"/>
  </p:normalViewPr>
  <p:slideViewPr>
    <p:cSldViewPr>
      <p:cViewPr>
        <p:scale>
          <a:sx n="100" d="100"/>
          <a:sy n="10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1840"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Arial" pitchFamily="34" charset="0"/>
                <a:ea typeface="ＭＳ Ｐゴシック" pitchFamily="34" charset="-128"/>
                <a:cs typeface="+mn-cs"/>
              </a:defRPr>
            </a:lvl1pPr>
          </a:lstStyle>
          <a:p>
            <a:pPr>
              <a:defRPr/>
            </a:pPr>
            <a:endParaRPr lang="en-US"/>
          </a:p>
        </p:txBody>
      </p:sp>
      <p:sp>
        <p:nvSpPr>
          <p:cNvPr id="296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atin typeface="Arial" pitchFamily="34" charset="0"/>
                <a:ea typeface="ＭＳ Ｐゴシック" pitchFamily="34" charset="-128"/>
                <a:cs typeface="+mn-cs"/>
              </a:defRPr>
            </a:lvl1pPr>
          </a:lstStyle>
          <a:p>
            <a:pPr>
              <a:defRPr/>
            </a:pPr>
            <a:endParaRPr lang="en-US"/>
          </a:p>
        </p:txBody>
      </p:sp>
      <p:sp>
        <p:nvSpPr>
          <p:cNvPr id="297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atin typeface="Arial" pitchFamily="34" charset="0"/>
                <a:ea typeface="ＭＳ Ｐゴシック" pitchFamily="34" charset="-128"/>
                <a:cs typeface="+mn-cs"/>
              </a:defRPr>
            </a:lvl1pPr>
          </a:lstStyle>
          <a:p>
            <a:pPr>
              <a:defRPr/>
            </a:pPr>
            <a:endParaRPr lang="en-US"/>
          </a:p>
        </p:txBody>
      </p:sp>
      <p:sp>
        <p:nvSpPr>
          <p:cNvPr id="297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E1FF8484-8099-3144-9D0E-0AC6E5AC7586}" type="slidenum">
              <a:rPr lang="en-US"/>
              <a:pPr/>
              <a:t>‹#›</a:t>
            </a:fld>
            <a:endParaRPr lang="en-US"/>
          </a:p>
        </p:txBody>
      </p:sp>
    </p:spTree>
    <p:extLst>
      <p:ext uri="{BB962C8B-B14F-4D97-AF65-F5344CB8AC3E}">
        <p14:creationId xmlns:p14="http://schemas.microsoft.com/office/powerpoint/2010/main" val="723559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Times New Roman" pitchFamily="18"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ea typeface="ＭＳ Ｐゴシック" pitchFamily="34" charset="-128"/>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atin typeface="Times New Roman" pitchFamily="18"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000">
                <a:latin typeface="Times New Roman" pitchFamily="-106" charset="0"/>
              </a:defRPr>
            </a:lvl1pPr>
          </a:lstStyle>
          <a:p>
            <a:fld id="{C5368799-E241-3D40-A966-C6A7AB6FFBCA}" type="slidenum">
              <a:rPr lang="en-US"/>
              <a:pPr/>
              <a:t>‹#›</a:t>
            </a:fld>
            <a:endParaRPr lang="en-US" sz="1200"/>
          </a:p>
        </p:txBody>
      </p:sp>
    </p:spTree>
    <p:extLst>
      <p:ext uri="{BB962C8B-B14F-4D97-AF65-F5344CB8AC3E}">
        <p14:creationId xmlns:p14="http://schemas.microsoft.com/office/powerpoint/2010/main" val="409251956"/>
      </p:ext>
    </p:extLst>
  </p:cSld>
  <p:clrMap bg1="lt1" tx1="dk1" bg2="lt2" tx2="dk2" accent1="accent1" accent2="accent2" accent3="accent3" accent4="accent4" accent5="accent5" accent6="accent6" hlink="hlink" folHlink="folHlink"/>
  <p:notesStyle>
    <a:lvl1pPr marL="230188" indent="-230188" algn="l" rtl="0" eaLnBrk="0" fontAlgn="base" hangingPunct="0">
      <a:spcBef>
        <a:spcPct val="30000"/>
      </a:spcBef>
      <a:spcAft>
        <a:spcPct val="0"/>
      </a:spcAft>
      <a:buFont typeface="Wingdings" pitchFamily="-106" charset="2"/>
      <a:buChar char="v"/>
      <a:defRPr sz="1200" kern="1200">
        <a:solidFill>
          <a:schemeClr val="tx1"/>
        </a:solidFill>
        <a:latin typeface="Times New Roman" pitchFamily="18" charset="0"/>
        <a:ea typeface="ＭＳ Ｐゴシック" pitchFamily="34" charset="-128"/>
        <a:cs typeface="ＭＳ Ｐゴシック" pitchFamily="-106" charset="-128"/>
      </a:defRPr>
    </a:lvl1pPr>
    <a:lvl2pPr marL="692150" indent="-234950" algn="l" rtl="0" eaLnBrk="0" fontAlgn="base" hangingPunct="0">
      <a:spcBef>
        <a:spcPct val="30000"/>
      </a:spcBef>
      <a:spcAft>
        <a:spcPct val="0"/>
      </a:spcAft>
      <a:buFont typeface="Wingdings" pitchFamily="-106" charset="2"/>
      <a:buChar char="Ø"/>
      <a:defRPr sz="1200" kern="1200">
        <a:solidFill>
          <a:schemeClr val="tx1"/>
        </a:solidFill>
        <a:latin typeface="Times New Roman" pitchFamily="18" charset="0"/>
        <a:ea typeface="ＭＳ Ｐゴシック" pitchFamily="34" charset="-128"/>
        <a:cs typeface="+mn-cs"/>
      </a:defRPr>
    </a:lvl2pPr>
    <a:lvl3pPr marL="1139825" indent="-225425" algn="l" rtl="0" eaLnBrk="0" fontAlgn="base" hangingPunct="0">
      <a:spcBef>
        <a:spcPct val="30000"/>
      </a:spcBef>
      <a:spcAft>
        <a:spcPct val="0"/>
      </a:spcAft>
      <a:buFont typeface="Times" pitchFamily="-106" charset="0"/>
      <a:buChar char="•"/>
      <a:defRPr sz="1200" kern="1200">
        <a:solidFill>
          <a:schemeClr val="tx1"/>
        </a:solidFill>
        <a:latin typeface="Times New Roman" pitchFamily="18" charset="0"/>
        <a:ea typeface="ＭＳ Ｐゴシック" pitchFamily="34" charset="-128"/>
        <a:cs typeface="+mn-cs"/>
      </a:defRPr>
    </a:lvl3pPr>
    <a:lvl4pPr marL="1601788" indent="-230188" algn="l" rtl="0" eaLnBrk="0" fontAlgn="base" hangingPunct="0">
      <a:spcBef>
        <a:spcPct val="30000"/>
      </a:spcBef>
      <a:spcAft>
        <a:spcPct val="0"/>
      </a:spcAft>
      <a:buFont typeface="Times CE" pitchFamily="-106" charset="-18"/>
      <a:buChar char="-"/>
      <a:defRPr sz="1200" kern="1200">
        <a:solidFill>
          <a:schemeClr val="tx1"/>
        </a:solidFill>
        <a:latin typeface="Times New Roman" pitchFamily="18" charset="0"/>
        <a:ea typeface="ＭＳ Ｐゴシック" pitchFamily="34" charset="-128"/>
        <a:cs typeface="+mn-cs"/>
      </a:defRPr>
    </a:lvl4pPr>
    <a:lvl5pPr marL="2063750" indent="-23495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D7C56481-B8DF-734F-8D23-3199F6CA8BF6}" type="slidenum">
              <a:rPr lang="en-US"/>
              <a:pPr/>
              <a:t>1</a:t>
            </a:fld>
            <a:endParaRPr lang="en-US" sz="120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27AD0114-68DF-FB46-88FF-609F7F4F2485}" type="slidenum">
              <a:rPr lang="en-US"/>
              <a:pPr/>
              <a:t>10</a:t>
            </a:fld>
            <a:endParaRPr lang="en-US"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78A5997-B97C-A644-8207-CCCB796AFF75}" type="slidenum">
              <a:rPr lang="en-US"/>
              <a:pPr/>
              <a:t>11</a:t>
            </a:fld>
            <a:endParaRPr 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6348704-2DEC-994B-AD83-EDA3B651A04D}" type="slidenum">
              <a:rPr lang="en-US"/>
              <a:pPr/>
              <a:t>12</a:t>
            </a:fld>
            <a:endParaRPr 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C84231-DE06-7B4A-B4F3-97F3AC735676}" type="slidenum">
              <a:rPr lang="en-US"/>
              <a:pPr/>
              <a:t>2</a:t>
            </a:fld>
            <a:endParaRPr lang="en-US" sz="120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E46769E1-54B6-6E4C-9933-850848F6203E}" type="slidenum">
              <a:rPr lang="en-US"/>
              <a:pPr/>
              <a:t>3</a:t>
            </a:fld>
            <a:endParaRPr 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10C90D3-DB97-4F43-99E3-90FC16245398}" type="slidenum">
              <a:rPr lang="en-US"/>
              <a:pPr/>
              <a:t>4</a:t>
            </a:fld>
            <a:endParaRPr 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C6C88297-EDFC-E94B-9ED8-114AF682B2BB}" type="slidenum">
              <a:rPr lang="en-US"/>
              <a:pPr/>
              <a:t>5</a:t>
            </a:fld>
            <a:endParaRPr 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F5A47066-FD2E-0B46-9606-9D21F559DCE8}" type="slidenum">
              <a:rPr lang="en-US"/>
              <a:pPr/>
              <a:t>6</a:t>
            </a:fld>
            <a:endParaRPr 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8B22E905-214E-344F-8FA3-647648462A33}" type="slidenum">
              <a:rPr lang="en-US"/>
              <a:pPr/>
              <a:t>7</a:t>
            </a:fld>
            <a:endParaRPr lang="en-US" sz="12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4D2FCA55-C4B8-994C-9C4F-28509521B513}" type="slidenum">
              <a:rPr lang="en-US"/>
              <a:pPr/>
              <a:t>8</a:t>
            </a:fld>
            <a:endParaRPr 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CC3D8E46-5AB1-014D-8364-EEDF0F31056D}" type="slidenum">
              <a:rPr lang="en-US"/>
              <a:pPr/>
              <a:t>9</a:t>
            </a:fld>
            <a:endParaRPr 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atin typeface="Times New Roman" pitchFamily="-106" charset="0"/>
              <a:ea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B49EEDA-8526-1D4D-A2A9-7B45CDAFF865}" type="slidenum">
              <a:rPr lang="en-US"/>
              <a:pPr/>
              <a:t>‹#›</a:t>
            </a:fld>
            <a:endParaRPr lang="en-US" sz="14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A7C2610-294B-B844-BAFC-B60251039EDA}" type="slidenum">
              <a:rPr lang="en-US"/>
              <a:pPr/>
              <a:t>‹#›</a:t>
            </a:fld>
            <a:endParaRPr lang="en-U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04800"/>
            <a:ext cx="20383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04800"/>
            <a:ext cx="59626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E782A8C-9035-7947-8BF2-785078C68006}" type="slidenum">
              <a:rPr lang="en-US"/>
              <a:pPr/>
              <a:t>‹#›</a:t>
            </a:fld>
            <a:endParaRPr lang="en-U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A398EB8-D9F0-0A47-B4AF-56EFC70CB504}" type="slidenum">
              <a:rPr lang="en-US"/>
              <a:pPr/>
              <a:t>‹#›</a:t>
            </a:fld>
            <a:endParaRPr lang="en-U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0ABA45-6066-E04E-98FE-126E56DE6863}" type="slidenum">
              <a:rPr lang="en-US"/>
              <a:pPr/>
              <a:t>‹#›</a:t>
            </a:fld>
            <a:endParaRPr lang="en-U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954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AE1ACC1-98FB-3745-8686-FACB50546304}" type="slidenum">
              <a:rPr lang="en-US"/>
              <a:pPr/>
              <a:t>‹#›</a:t>
            </a:fld>
            <a:endParaRPr lang="en-U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9E2BD75-FE1F-FF45-ACB1-0DAA9252B0DB}" type="slidenum">
              <a:rPr lang="en-US"/>
              <a:pPr/>
              <a:t>‹#›</a:t>
            </a:fld>
            <a:endParaRPr lang="en-U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29C04A3-8F1A-144B-8AFE-DECEFC876FC8}" type="slidenum">
              <a:rPr lang="en-US"/>
              <a:pPr/>
              <a:t>‹#›</a:t>
            </a:fld>
            <a:endParaRPr lang="en-U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25F6D23-6990-9744-AEB5-707612487097}" type="slidenum">
              <a:rPr lang="en-US"/>
              <a:pPr/>
              <a:t>‹#›</a:t>
            </a:fld>
            <a:endParaRPr lang="en-U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2C7CFD8-1FCA-5146-BF2C-F90BE6920413}" type="slidenum">
              <a:rPr lang="en-US"/>
              <a:pPr/>
              <a:t>‹#›</a:t>
            </a:fld>
            <a:endParaRPr lang="en-U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7DA5F96-E900-5B4C-A3D8-C879196F9FD3}" type="slidenum">
              <a:rPr lang="en-US"/>
              <a:pPr/>
              <a:t>‹#›</a:t>
            </a:fld>
            <a:endParaRPr lang="en-U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304800"/>
            <a:ext cx="8077200" cy="685800"/>
          </a:xfrm>
          <a:prstGeom prst="rect">
            <a:avLst/>
          </a:prstGeom>
          <a:solidFill>
            <a:srgbClr val="1F3F3D"/>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295400"/>
            <a:ext cx="8153400" cy="495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04800" y="6629400"/>
            <a:ext cx="2057400" cy="152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1000"/>
            </a:lvl1p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1029" name="Rectangle 5"/>
          <p:cNvSpPr>
            <a:spLocks noGrp="1" noChangeArrowheads="1"/>
          </p:cNvSpPr>
          <p:nvPr>
            <p:ph type="ftr" sz="quarter" idx="3"/>
          </p:nvPr>
        </p:nvSpPr>
        <p:spPr bwMode="auto">
          <a:xfrm>
            <a:off x="3048000" y="6477000"/>
            <a:ext cx="3352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200" smtClean="0">
                <a:latin typeface="+mn-lt"/>
                <a:ea typeface="ＭＳ Ｐゴシック" pitchFamily="34"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8534400" y="6553200"/>
            <a:ext cx="381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000">
                <a:latin typeface="Times" pitchFamily="-106" charset="0"/>
              </a:defRPr>
            </a:lvl1pPr>
          </a:lstStyle>
          <a:p>
            <a:fld id="{5BB4812E-4EE7-3C45-BB71-419AE9481427}" type="slidenum">
              <a:rPr lang="en-US"/>
              <a:pPr/>
              <a:t>‹#›</a:t>
            </a:fld>
            <a:endParaRPr lang="en-US" sz="1400"/>
          </a:p>
        </p:txBody>
      </p:sp>
      <p:sp>
        <p:nvSpPr>
          <p:cNvPr id="1032" name="Rectangle 8"/>
          <p:cNvSpPr>
            <a:spLocks noChangeArrowheads="1"/>
          </p:cNvSpPr>
          <p:nvPr userDrawn="1"/>
        </p:nvSpPr>
        <p:spPr bwMode="auto">
          <a:xfrm>
            <a:off x="381000" y="228600"/>
            <a:ext cx="8458200" cy="6248400"/>
          </a:xfrm>
          <a:prstGeom prst="rect">
            <a:avLst/>
          </a:prstGeom>
          <a:noFill/>
          <a:ln w="9525">
            <a:solidFill>
              <a:srgbClr val="1F3F3D"/>
            </a:solidFill>
            <a:miter lim="800000"/>
            <a:headEnd/>
            <a:tailEnd/>
          </a:ln>
        </p:spPr>
        <p:txBody>
          <a:bodyPr wrap="none" anchor="ctr"/>
          <a:lstStyle/>
          <a:p>
            <a:pPr>
              <a:defRPr/>
            </a:pPr>
            <a:endParaRPr lang="en-US">
              <a:latin typeface="Arial" pitchFamily="34" charset="0"/>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p:txStyles>
    <p:titleStyle>
      <a:lvl1pPr algn="ctr" rtl="0" eaLnBrk="0" fontAlgn="base" hangingPunct="0">
        <a:spcBef>
          <a:spcPct val="0"/>
        </a:spcBef>
        <a:spcAft>
          <a:spcPct val="0"/>
        </a:spcAft>
        <a:defRPr sz="3200">
          <a:solidFill>
            <a:schemeClr val="bg1"/>
          </a:solidFill>
          <a:latin typeface="+mj-lt"/>
          <a:ea typeface="+mj-ea"/>
          <a:cs typeface="ＭＳ Ｐゴシック" pitchFamily="-106" charset="-128"/>
        </a:defRPr>
      </a:lvl1pPr>
      <a:lvl2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2pPr>
      <a:lvl3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3pPr>
      <a:lvl4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4pPr>
      <a:lvl5pPr algn="ctr" rtl="0" eaLnBrk="0" fontAlgn="base" hangingPunct="0">
        <a:spcBef>
          <a:spcPct val="0"/>
        </a:spcBef>
        <a:spcAft>
          <a:spcPct val="0"/>
        </a:spcAft>
        <a:defRPr sz="3200">
          <a:solidFill>
            <a:schemeClr val="bg1"/>
          </a:solidFill>
          <a:latin typeface="Times New Roman" pitchFamily="18" charset="0"/>
          <a:ea typeface="ＭＳ Ｐゴシック" pitchFamily="34" charset="-128"/>
          <a:cs typeface="ＭＳ Ｐゴシック" pitchFamily="-106" charset="-128"/>
        </a:defRPr>
      </a:lvl5pPr>
      <a:lvl6pPr marL="457200" algn="ctr" rtl="0" fontAlgn="base">
        <a:spcBef>
          <a:spcPct val="0"/>
        </a:spcBef>
        <a:spcAft>
          <a:spcPct val="0"/>
        </a:spcAft>
        <a:defRPr sz="3200">
          <a:solidFill>
            <a:schemeClr val="bg1"/>
          </a:solidFill>
          <a:latin typeface="Times New Roman" pitchFamily="18" charset="0"/>
          <a:ea typeface="ＭＳ Ｐゴシック" pitchFamily="34" charset="-128"/>
        </a:defRPr>
      </a:lvl6pPr>
      <a:lvl7pPr marL="914400" algn="ctr" rtl="0" fontAlgn="base">
        <a:spcBef>
          <a:spcPct val="0"/>
        </a:spcBef>
        <a:spcAft>
          <a:spcPct val="0"/>
        </a:spcAft>
        <a:defRPr sz="3200">
          <a:solidFill>
            <a:schemeClr val="bg1"/>
          </a:solidFill>
          <a:latin typeface="Times New Roman" pitchFamily="18" charset="0"/>
          <a:ea typeface="ＭＳ Ｐゴシック" pitchFamily="34" charset="-128"/>
        </a:defRPr>
      </a:lvl7pPr>
      <a:lvl8pPr marL="1371600" algn="ctr" rtl="0" fontAlgn="base">
        <a:spcBef>
          <a:spcPct val="0"/>
        </a:spcBef>
        <a:spcAft>
          <a:spcPct val="0"/>
        </a:spcAft>
        <a:defRPr sz="3200">
          <a:solidFill>
            <a:schemeClr val="bg1"/>
          </a:solidFill>
          <a:latin typeface="Times New Roman" pitchFamily="18" charset="0"/>
          <a:ea typeface="ＭＳ Ｐゴシック" pitchFamily="34" charset="-128"/>
        </a:defRPr>
      </a:lvl8pPr>
      <a:lvl9pPr marL="1828800" algn="ctr" rtl="0" fontAlgn="base">
        <a:spcBef>
          <a:spcPct val="0"/>
        </a:spcBef>
        <a:spcAft>
          <a:spcPct val="0"/>
        </a:spcAft>
        <a:defRPr sz="3200">
          <a:solidFill>
            <a:schemeClr val="bg1"/>
          </a:solidFill>
          <a:latin typeface="Times New Roman" pitchFamily="18" charset="0"/>
          <a:ea typeface="ＭＳ Ｐゴシック" pitchFamily="34" charset="-128"/>
        </a:defRPr>
      </a:lvl9pPr>
    </p:titleStyle>
    <p:bodyStyle>
      <a:lvl1pPr marL="342900" indent="-342900" algn="l" rtl="0" eaLnBrk="0" fontAlgn="base" hangingPunct="0">
        <a:spcBef>
          <a:spcPct val="20000"/>
        </a:spcBef>
        <a:spcAft>
          <a:spcPct val="0"/>
        </a:spcAft>
        <a:buFont typeface="Wingdings" pitchFamily="-106" charset="2"/>
        <a:buChar char="v"/>
        <a:defRPr sz="2800">
          <a:solidFill>
            <a:srgbClr val="1F3F3D"/>
          </a:solidFill>
          <a:latin typeface="+mn-lt"/>
          <a:ea typeface="+mn-ea"/>
          <a:cs typeface="ＭＳ Ｐゴシック" pitchFamily="-106" charset="-128"/>
        </a:defRPr>
      </a:lvl1pPr>
      <a:lvl2pPr marL="742950" indent="-285750" algn="l" rtl="0" eaLnBrk="0" fontAlgn="base" hangingPunct="0">
        <a:spcBef>
          <a:spcPct val="20000"/>
        </a:spcBef>
        <a:spcAft>
          <a:spcPct val="0"/>
        </a:spcAft>
        <a:buFont typeface="Wingdings" pitchFamily="-106" charset="2"/>
        <a:buChar char="Ø"/>
        <a:defRPr sz="2400">
          <a:solidFill>
            <a:srgbClr val="1F3F3D"/>
          </a:solidFill>
          <a:latin typeface="+mn-lt"/>
          <a:ea typeface="+mn-ea"/>
        </a:defRPr>
      </a:lvl2pPr>
      <a:lvl3pPr marL="1143000" indent="-228600" algn="l" rtl="0" eaLnBrk="0" fontAlgn="base" hangingPunct="0">
        <a:spcBef>
          <a:spcPct val="20000"/>
        </a:spcBef>
        <a:spcAft>
          <a:spcPct val="0"/>
        </a:spcAft>
        <a:buFont typeface="Wingdings" pitchFamily="-106" charset="2"/>
        <a:buChar char="§"/>
        <a:defRPr sz="2000">
          <a:solidFill>
            <a:srgbClr val="1F3F3D"/>
          </a:solidFill>
          <a:latin typeface="+mn-lt"/>
          <a:ea typeface="+mn-ea"/>
        </a:defRPr>
      </a:lvl3pPr>
      <a:lvl4pPr marL="1600200" indent="-228600" algn="l" rtl="0" eaLnBrk="0" fontAlgn="base" hangingPunct="0">
        <a:spcBef>
          <a:spcPct val="20000"/>
        </a:spcBef>
        <a:spcAft>
          <a:spcPct val="0"/>
        </a:spcAft>
        <a:buFont typeface="Times" pitchFamily="-106" charset="0"/>
        <a:buChar char="•"/>
        <a:defRPr sz="2000">
          <a:solidFill>
            <a:srgbClr val="1F3F3D"/>
          </a:solidFill>
          <a:latin typeface="+mn-lt"/>
          <a:ea typeface="+mn-ea"/>
        </a:defRPr>
      </a:lvl4pPr>
      <a:lvl5pPr marL="2057400" indent="-228600" algn="l" rtl="0" eaLnBrk="0" fontAlgn="base" hangingPunct="0">
        <a:spcBef>
          <a:spcPct val="20000"/>
        </a:spcBef>
        <a:spcAft>
          <a:spcPct val="0"/>
        </a:spcAft>
        <a:buFont typeface="Ayuthaya" pitchFamily="1" charset="0"/>
        <a:buChar char="-"/>
        <a:defRPr sz="2000">
          <a:solidFill>
            <a:srgbClr val="1F3F3D"/>
          </a:solidFill>
          <a:latin typeface="+mn-lt"/>
          <a:ea typeface="+mn-ea"/>
        </a:defRPr>
      </a:lvl5pPr>
      <a:lvl6pPr marL="2514600" indent="-228600" algn="l" rtl="0" fontAlgn="base">
        <a:spcBef>
          <a:spcPct val="20000"/>
        </a:spcBef>
        <a:spcAft>
          <a:spcPct val="0"/>
        </a:spcAft>
        <a:buFont typeface="Ayuthaya" pitchFamily="1" charset="0"/>
        <a:buChar char="-"/>
        <a:defRPr>
          <a:solidFill>
            <a:srgbClr val="1F3F3D"/>
          </a:solidFill>
          <a:latin typeface="+mn-lt"/>
          <a:ea typeface="+mn-ea"/>
        </a:defRPr>
      </a:lvl6pPr>
      <a:lvl7pPr marL="2971800" indent="-228600" algn="l" rtl="0" fontAlgn="base">
        <a:spcBef>
          <a:spcPct val="20000"/>
        </a:spcBef>
        <a:spcAft>
          <a:spcPct val="0"/>
        </a:spcAft>
        <a:buFont typeface="Ayuthaya" pitchFamily="1" charset="0"/>
        <a:buChar char="-"/>
        <a:defRPr>
          <a:solidFill>
            <a:srgbClr val="1F3F3D"/>
          </a:solidFill>
          <a:latin typeface="+mn-lt"/>
          <a:ea typeface="+mn-ea"/>
        </a:defRPr>
      </a:lvl7pPr>
      <a:lvl8pPr marL="3429000" indent="-228600" algn="l" rtl="0" fontAlgn="base">
        <a:spcBef>
          <a:spcPct val="20000"/>
        </a:spcBef>
        <a:spcAft>
          <a:spcPct val="0"/>
        </a:spcAft>
        <a:buFont typeface="Ayuthaya" pitchFamily="1" charset="0"/>
        <a:buChar char="-"/>
        <a:defRPr>
          <a:solidFill>
            <a:srgbClr val="1F3F3D"/>
          </a:solidFill>
          <a:latin typeface="+mn-lt"/>
          <a:ea typeface="+mn-ea"/>
        </a:defRPr>
      </a:lvl8pPr>
      <a:lvl9pPr marL="3886200" indent="-228600" algn="l" rtl="0" fontAlgn="base">
        <a:spcBef>
          <a:spcPct val="20000"/>
        </a:spcBef>
        <a:spcAft>
          <a:spcPct val="0"/>
        </a:spcAft>
        <a:buFont typeface="Ayuthaya" pitchFamily="1" charset="0"/>
        <a:buChar char="-"/>
        <a:defRPr>
          <a:solidFill>
            <a:srgbClr val="1F3F3D"/>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Grp="1" noChangeArrowheads="1"/>
          </p:cNvSpPr>
          <p:nvPr>
            <p:ph type="ctrTitle"/>
          </p:nvPr>
        </p:nvSpPr>
        <p:spPr>
          <a:xfrm>
            <a:off x="304800" y="304800"/>
            <a:ext cx="8534400" cy="6248400"/>
          </a:xfrm>
          <a:gradFill rotWithShape="0">
            <a:gsLst>
              <a:gs pos="0">
                <a:srgbClr val="0E1D1C"/>
              </a:gs>
              <a:gs pos="50000">
                <a:srgbClr val="1F3F3D"/>
              </a:gs>
              <a:gs pos="100000">
                <a:srgbClr val="0E1D1C"/>
              </a:gs>
            </a:gsLst>
            <a:lin ang="5400000" scaled="1"/>
          </a:gradFill>
        </p:spPr>
        <p:txBody>
          <a:bodyPr/>
          <a:lstStyle/>
          <a:p>
            <a:pPr eaLnBrk="1" hangingPunct="1"/>
            <a:r>
              <a:rPr lang="en-US"/>
              <a:t/>
            </a:r>
            <a:br>
              <a:rPr lang="en-US"/>
            </a:br>
            <a:r>
              <a:rPr lang="en-US"/>
              <a:t/>
            </a:r>
            <a:br>
              <a:rPr lang="en-US"/>
            </a:br>
            <a:r>
              <a:rPr lang="en-US" sz="3600"/>
              <a:t>“What If ‘They’ Call Me a Racist?” and </a:t>
            </a:r>
            <a:br>
              <a:rPr lang="en-US" sz="3600"/>
            </a:br>
            <a:r>
              <a:rPr lang="en-US" sz="3600"/>
              <a:t>Other Discussion-Stopping Concerns</a:t>
            </a:r>
            <a:r>
              <a:rPr lang="en-US"/>
              <a:t/>
            </a:r>
            <a:br>
              <a:rPr lang="en-US"/>
            </a:br>
            <a:r>
              <a:rPr lang="en-US" sz="3600"/>
              <a:t/>
            </a:r>
            <a:br>
              <a:rPr lang="en-US" sz="3600"/>
            </a:br>
            <a:r>
              <a:rPr lang="en-US" sz="2400"/>
              <a:t/>
            </a:r>
            <a:br>
              <a:rPr lang="en-US" sz="2400"/>
            </a:br>
            <a:r>
              <a:rPr lang="en-US" sz="2400"/>
              <a:t/>
            </a:r>
            <a:br>
              <a:rPr lang="en-US" sz="2400"/>
            </a:br>
            <a:r>
              <a:rPr lang="en-US" sz="2400"/>
              <a:t/>
            </a:r>
            <a:br>
              <a:rPr lang="en-US" sz="2400"/>
            </a:br>
            <a:r>
              <a:rPr lang="en-US" sz="2400"/>
              <a:t/>
            </a:r>
            <a:br>
              <a:rPr lang="en-US" sz="2400"/>
            </a:br>
            <a:r>
              <a:rPr lang="en-US" sz="2400"/>
              <a:t> Frances E. Kendall, Ph.D. </a:t>
            </a:r>
            <a:br>
              <a:rPr lang="en-US" sz="2400"/>
            </a:br>
            <a:endParaRPr 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F19689BF-1DE8-524D-9713-E61D879D3242}" type="slidenum">
              <a:rPr lang="en-US"/>
              <a:pPr/>
              <a:t>10</a:t>
            </a:fld>
            <a:endParaRPr lang="en-US" sz="1400"/>
          </a:p>
        </p:txBody>
      </p:sp>
      <p:sp>
        <p:nvSpPr>
          <p:cNvPr id="11268" name="Rectangle 2"/>
          <p:cNvSpPr>
            <a:spLocks noGrp="1" noChangeArrowheads="1"/>
          </p:cNvSpPr>
          <p:nvPr>
            <p:ph type="title"/>
          </p:nvPr>
        </p:nvSpPr>
        <p:spPr/>
        <p:txBody>
          <a:bodyPr/>
          <a:lstStyle/>
          <a:p>
            <a:pPr eaLnBrk="1" hangingPunct="1"/>
            <a:r>
              <a:rPr lang="en-US" sz="3600"/>
              <a:t>Strategies for Response</a:t>
            </a:r>
          </a:p>
        </p:txBody>
      </p:sp>
      <p:sp>
        <p:nvSpPr>
          <p:cNvPr id="11269" name="Rectangle 3"/>
          <p:cNvSpPr>
            <a:spLocks noGrp="1" noChangeArrowheads="1"/>
          </p:cNvSpPr>
          <p:nvPr>
            <p:ph type="body" idx="1"/>
          </p:nvPr>
        </p:nvSpPr>
        <p:spPr>
          <a:xfrm>
            <a:off x="685800" y="1295400"/>
            <a:ext cx="7848600" cy="4953000"/>
          </a:xfrm>
        </p:spPr>
        <p:txBody>
          <a:bodyPr/>
          <a:lstStyle/>
          <a:p>
            <a:pPr marL="228600" indent="0" eaLnBrk="1" hangingPunct="1">
              <a:buFont typeface="Wingdings" pitchFamily="-106" charset="2"/>
              <a:buNone/>
            </a:pPr>
            <a:r>
              <a:rPr lang="en-US" sz="3200">
                <a:solidFill>
                  <a:schemeClr val="tx1"/>
                </a:solidFill>
                <a:latin typeface="Times New Roman" pitchFamily="-106" charset="0"/>
              </a:rPr>
              <a:t>Another response to the person calling you a racist might be, "That is what I am here to learn about." What we need to know are the specific behaviors that are upsetting the person speaking to us. We also need for the person to know that we are taking her/his concerns seriously.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04B9BC4D-40C7-D649-97DB-06EA6E7332C0}" type="slidenum">
              <a:rPr lang="en-US"/>
              <a:pPr/>
              <a:t>11</a:t>
            </a:fld>
            <a:endParaRPr lang="en-US" sz="1400"/>
          </a:p>
        </p:txBody>
      </p:sp>
      <p:sp>
        <p:nvSpPr>
          <p:cNvPr id="12292" name="Rectangle 2"/>
          <p:cNvSpPr>
            <a:spLocks noGrp="1" noChangeArrowheads="1"/>
          </p:cNvSpPr>
          <p:nvPr>
            <p:ph type="title"/>
          </p:nvPr>
        </p:nvSpPr>
        <p:spPr/>
        <p:txBody>
          <a:bodyPr/>
          <a:lstStyle/>
          <a:p>
            <a:pPr eaLnBrk="1" hangingPunct="1"/>
            <a:r>
              <a:rPr lang="en-US" sz="3600"/>
              <a:t>Strategies for Response</a:t>
            </a:r>
          </a:p>
        </p:txBody>
      </p:sp>
      <p:sp>
        <p:nvSpPr>
          <p:cNvPr id="204803" name="Rectangle 3"/>
          <p:cNvSpPr>
            <a:spLocks noGrp="1" noChangeArrowheads="1"/>
          </p:cNvSpPr>
          <p:nvPr>
            <p:ph type="body" idx="1"/>
          </p:nvPr>
        </p:nvSpPr>
        <p:spPr/>
        <p:txBody>
          <a:bodyPr/>
          <a:lstStyle/>
          <a:p>
            <a:pPr indent="-50800" eaLnBrk="1" hangingPunct="1">
              <a:buFont typeface="Wingdings" pitchFamily="-106" charset="2"/>
              <a:buNone/>
            </a:pPr>
            <a:r>
              <a:rPr lang="en-US" sz="3200">
                <a:solidFill>
                  <a:schemeClr val="tx1"/>
                </a:solidFill>
                <a:latin typeface="Times New Roman" pitchFamily="-106" charset="0"/>
              </a:rPr>
              <a:t>If you are a white person, telling a person of color when something does, or does not, have to do with race, can be experienced as:</a:t>
            </a:r>
          </a:p>
          <a:p>
            <a:pPr marL="1778000" lvl="1" indent="-292100" eaLnBrk="1" hangingPunct="1"/>
            <a:r>
              <a:rPr lang="en-US" sz="2800">
                <a:solidFill>
                  <a:schemeClr val="tx1"/>
                </a:solidFill>
                <a:latin typeface="Times New Roman" pitchFamily="-106" charset="0"/>
              </a:rPr>
              <a:t>silencing</a:t>
            </a:r>
          </a:p>
          <a:p>
            <a:pPr marL="1778000" lvl="1" indent="-292100" eaLnBrk="1" hangingPunct="1"/>
            <a:r>
              <a:rPr lang="en-US" sz="2800">
                <a:solidFill>
                  <a:schemeClr val="tx1"/>
                </a:solidFill>
                <a:latin typeface="Times New Roman" pitchFamily="-106" charset="0"/>
              </a:rPr>
              <a:t>arrogant</a:t>
            </a:r>
          </a:p>
          <a:p>
            <a:pPr marL="1778000" lvl="1" indent="-292100" eaLnBrk="1" hangingPunct="1"/>
            <a:r>
              <a:rPr lang="en-US" sz="2800">
                <a:solidFill>
                  <a:schemeClr val="tx1"/>
                </a:solidFill>
                <a:latin typeface="Times New Roman" pitchFamily="-106" charset="0"/>
              </a:rPr>
              <a:t>denying someone's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99AD5E07-4987-2042-B59A-C0F7DA0C7CB7}" type="slidenum">
              <a:rPr lang="en-US"/>
              <a:pPr/>
              <a:t>12</a:t>
            </a:fld>
            <a:endParaRPr lang="en-US" sz="1400"/>
          </a:p>
        </p:txBody>
      </p:sp>
      <p:sp>
        <p:nvSpPr>
          <p:cNvPr id="13316" name="Rectangle 2"/>
          <p:cNvSpPr>
            <a:spLocks noGrp="1" noChangeArrowheads="1"/>
          </p:cNvSpPr>
          <p:nvPr>
            <p:ph type="title"/>
          </p:nvPr>
        </p:nvSpPr>
        <p:spPr/>
        <p:txBody>
          <a:bodyPr/>
          <a:lstStyle/>
          <a:p>
            <a:pPr eaLnBrk="1" hangingPunct="1"/>
            <a:r>
              <a:rPr lang="en-US" sz="3600"/>
              <a:t>Strategies for Response</a:t>
            </a:r>
          </a:p>
        </p:txBody>
      </p:sp>
      <p:sp>
        <p:nvSpPr>
          <p:cNvPr id="13317" name="Rectangle 3"/>
          <p:cNvSpPr>
            <a:spLocks noGrp="1" noChangeArrowheads="1"/>
          </p:cNvSpPr>
          <p:nvPr>
            <p:ph type="body" idx="1"/>
          </p:nvPr>
        </p:nvSpPr>
        <p:spPr/>
        <p:txBody>
          <a:bodyPr/>
          <a:lstStyle/>
          <a:p>
            <a:pPr indent="0" eaLnBrk="1" hangingPunct="1">
              <a:buFont typeface="Wingdings" pitchFamily="-106" charset="2"/>
              <a:buNone/>
            </a:pPr>
            <a:r>
              <a:rPr lang="en-US" sz="3200">
                <a:solidFill>
                  <a:schemeClr val="tx1"/>
                </a:solidFill>
                <a:latin typeface="Times New Roman" pitchFamily="-106" charset="0"/>
              </a:rPr>
              <a:t>Remember: Race is </a:t>
            </a:r>
            <a:r>
              <a:rPr lang="en-US" sz="3200" i="1">
                <a:solidFill>
                  <a:schemeClr val="tx1"/>
                </a:solidFill>
                <a:latin typeface="Times New Roman" pitchFamily="-106" charset="0"/>
              </a:rPr>
              <a:t>always</a:t>
            </a:r>
            <a:r>
              <a:rPr lang="en-US" sz="3200">
                <a:solidFill>
                  <a:schemeClr val="tx1"/>
                </a:solidFill>
                <a:latin typeface="Times New Roman" pitchFamily="-106" charset="0"/>
              </a:rPr>
              <a:t> a possible element in an interaction; it is not always </a:t>
            </a:r>
            <a:r>
              <a:rPr lang="en-US" sz="3200" i="1">
                <a:solidFill>
                  <a:schemeClr val="tx1"/>
                </a:solidFill>
                <a:latin typeface="Times New Roman" pitchFamily="-106" charset="0"/>
              </a:rPr>
              <a:t>the</a:t>
            </a:r>
            <a:r>
              <a:rPr lang="en-US" sz="3200">
                <a:solidFill>
                  <a:schemeClr val="tx1"/>
                </a:solidFill>
                <a:latin typeface="Times New Roman" pitchFamily="-106" charset="0"/>
              </a:rPr>
              <a:t> issue, but it is always a possibility and it needs to be held as such.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3FD48763-81FE-DB45-904A-44E347B450D0}" type="slidenum">
              <a:rPr lang="en-US"/>
              <a:pPr/>
              <a:t>2</a:t>
            </a:fld>
            <a:endParaRPr lang="en-US" sz="1400"/>
          </a:p>
        </p:txBody>
      </p:sp>
      <p:sp>
        <p:nvSpPr>
          <p:cNvPr id="3076" name="Rectangle 2"/>
          <p:cNvSpPr>
            <a:spLocks noGrp="1" noChangeArrowheads="1"/>
          </p:cNvSpPr>
          <p:nvPr>
            <p:ph type="title"/>
          </p:nvPr>
        </p:nvSpPr>
        <p:spPr/>
        <p:txBody>
          <a:bodyPr/>
          <a:lstStyle/>
          <a:p>
            <a:pPr eaLnBrk="1" hangingPunct="1"/>
            <a:r>
              <a:rPr lang="en-US" sz="3600"/>
              <a:t>Strategies for Response</a:t>
            </a:r>
          </a:p>
        </p:txBody>
      </p:sp>
      <p:sp>
        <p:nvSpPr>
          <p:cNvPr id="162819" name="Rectangle 3"/>
          <p:cNvSpPr>
            <a:spLocks noGrp="1" noChangeArrowheads="1"/>
          </p:cNvSpPr>
          <p:nvPr>
            <p:ph type="body" idx="1"/>
          </p:nvPr>
        </p:nvSpPr>
        <p:spPr>
          <a:xfrm>
            <a:off x="520700" y="1905000"/>
            <a:ext cx="8153400" cy="4038600"/>
          </a:xfrm>
        </p:spPr>
        <p:txBody>
          <a:bodyPr/>
          <a:lstStyle/>
          <a:p>
            <a:pPr marL="533400" indent="-533400" eaLnBrk="1" hangingPunct="1">
              <a:buFont typeface="Arial" pitchFamily="-106" charset="0"/>
              <a:buAutoNum type="arabicPeriod"/>
            </a:pPr>
            <a:r>
              <a:rPr lang="en-US" sz="3200">
                <a:solidFill>
                  <a:schemeClr val="tx1"/>
                </a:solidFill>
                <a:latin typeface="Times New Roman" pitchFamily="-106" charset="0"/>
              </a:rPr>
              <a:t>As you prepare for your class, spend time thinking about what your </a:t>
            </a:r>
            <a:r>
              <a:rPr lang="en-US" sz="3200" i="1">
                <a:solidFill>
                  <a:schemeClr val="tx1"/>
                </a:solidFill>
                <a:latin typeface="Times New Roman" pitchFamily="-106" charset="0"/>
              </a:rPr>
              <a:t>real</a:t>
            </a:r>
            <a:r>
              <a:rPr lang="en-US" sz="3200">
                <a:solidFill>
                  <a:schemeClr val="tx1"/>
                </a:solidFill>
                <a:latin typeface="Times New Roman" pitchFamily="-106" charset="0"/>
              </a:rPr>
              <a:t> fear is about being called a racist.</a:t>
            </a:r>
            <a:r>
              <a:rPr lang="en-US" sz="3200" baseline="30000">
                <a:solidFill>
                  <a:schemeClr val="tx1"/>
                </a:solidFill>
                <a:latin typeface="Times New Roman" pitchFamily="-106" charset="0"/>
              </a:rPr>
              <a:t>*</a:t>
            </a:r>
          </a:p>
          <a:p>
            <a:pPr marL="533400" indent="-533400" eaLnBrk="1" hangingPunct="1">
              <a:buFont typeface="Arial" pitchFamily="-106" charset="0"/>
              <a:buAutoNum type="arabicPeriod"/>
            </a:pPr>
            <a:endParaRPr lang="en-US" sz="3200" baseline="30000">
              <a:solidFill>
                <a:schemeClr val="tx1"/>
              </a:solidFill>
              <a:latin typeface="Times New Roman" pitchFamily="-106" charset="0"/>
            </a:endParaRPr>
          </a:p>
          <a:p>
            <a:pPr marL="533400" indent="-533400" eaLnBrk="1" hangingPunct="1">
              <a:buFont typeface="Arial" pitchFamily="-106" charset="0"/>
              <a:buAutoNum type="arabicPeriod"/>
            </a:pPr>
            <a:endParaRPr lang="en-US" sz="3200" baseline="30000">
              <a:solidFill>
                <a:schemeClr val="tx1"/>
              </a:solidFill>
              <a:latin typeface="Times New Roman" pitchFamily="-106" charset="0"/>
            </a:endParaRPr>
          </a:p>
          <a:p>
            <a:pPr marL="533400" indent="-533400" eaLnBrk="1" hangingPunct="1">
              <a:buFont typeface="Arial" pitchFamily="-106" charset="0"/>
              <a:buNone/>
            </a:pPr>
            <a:endParaRPr lang="en-US" sz="3200" baseline="30000">
              <a:solidFill>
                <a:schemeClr val="tx1"/>
              </a:solidFill>
              <a:latin typeface="Times New Roman" pitchFamily="-106" charset="0"/>
            </a:endParaRPr>
          </a:p>
          <a:p>
            <a:pPr marL="533400" indent="-533400" eaLnBrk="1" hangingPunct="1">
              <a:buFont typeface="Arial" pitchFamily="-106" charset="0"/>
              <a:buNone/>
            </a:pPr>
            <a:r>
              <a:rPr lang="en-US" sz="2000" baseline="30000">
                <a:solidFill>
                  <a:schemeClr val="tx1"/>
                </a:solidFill>
                <a:latin typeface="Times New Roman" pitchFamily="-106" charset="0"/>
              </a:rPr>
              <a:t>          * </a:t>
            </a:r>
            <a:r>
              <a:rPr lang="en-US" sz="2000">
                <a:solidFill>
                  <a:schemeClr val="tx1"/>
                </a:solidFill>
                <a:latin typeface="Times New Roman" pitchFamily="-106" charset="0"/>
              </a:rPr>
              <a:t>I am using race as a model. The same strategies apply to dealing with all areas of identity-based oppression.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3BE02589-67F6-BD4D-867A-C36B1284AF67}" type="slidenum">
              <a:rPr lang="en-US"/>
              <a:pPr/>
              <a:t>3</a:t>
            </a:fld>
            <a:endParaRPr lang="en-US" sz="1400"/>
          </a:p>
        </p:txBody>
      </p:sp>
      <p:sp>
        <p:nvSpPr>
          <p:cNvPr id="4100" name="Rectangle 2"/>
          <p:cNvSpPr>
            <a:spLocks noGrp="1" noChangeArrowheads="1"/>
          </p:cNvSpPr>
          <p:nvPr>
            <p:ph type="title"/>
          </p:nvPr>
        </p:nvSpPr>
        <p:spPr/>
        <p:txBody>
          <a:bodyPr/>
          <a:lstStyle/>
          <a:p>
            <a:pPr eaLnBrk="1" hangingPunct="1"/>
            <a:r>
              <a:rPr lang="en-US" sz="3600"/>
              <a:t>Strategies for Response</a:t>
            </a:r>
          </a:p>
        </p:txBody>
      </p:sp>
      <p:sp>
        <p:nvSpPr>
          <p:cNvPr id="4101" name="Rectangle 3"/>
          <p:cNvSpPr>
            <a:spLocks noGrp="1" noChangeArrowheads="1"/>
          </p:cNvSpPr>
          <p:nvPr>
            <p:ph type="body" idx="1"/>
          </p:nvPr>
        </p:nvSpPr>
        <p:spPr/>
        <p:txBody>
          <a:bodyPr/>
          <a:lstStyle/>
          <a:p>
            <a:pPr marL="533400" indent="-533400" eaLnBrk="1" hangingPunct="1">
              <a:buFont typeface="Arial" pitchFamily="-106" charset="0"/>
              <a:buAutoNum type="arabicPeriod" startAt="2"/>
            </a:pPr>
            <a:r>
              <a:rPr lang="en-US" sz="3200">
                <a:solidFill>
                  <a:schemeClr val="tx1"/>
                </a:solidFill>
                <a:latin typeface="Times New Roman" pitchFamily="-106" charset="0"/>
              </a:rPr>
              <a:t>Think through your fear to its natural conclusion (as opposed to your imagined one).   What is the worst that could really happen? What would you do then?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A343B552-2FFB-9F4C-BB08-B82B36F33DAC}" type="slidenum">
              <a:rPr lang="en-US"/>
              <a:pPr/>
              <a:t>4</a:t>
            </a:fld>
            <a:endParaRPr lang="en-US" sz="1400"/>
          </a:p>
        </p:txBody>
      </p:sp>
      <p:sp>
        <p:nvSpPr>
          <p:cNvPr id="5124" name="Rectangle 2"/>
          <p:cNvSpPr>
            <a:spLocks noGrp="1" noChangeArrowheads="1"/>
          </p:cNvSpPr>
          <p:nvPr>
            <p:ph type="title"/>
          </p:nvPr>
        </p:nvSpPr>
        <p:spPr/>
        <p:txBody>
          <a:bodyPr/>
          <a:lstStyle/>
          <a:p>
            <a:pPr eaLnBrk="1" hangingPunct="1"/>
            <a:r>
              <a:rPr lang="en-US" sz="3600"/>
              <a:t>Strategies for Response</a:t>
            </a:r>
          </a:p>
        </p:txBody>
      </p:sp>
      <p:sp>
        <p:nvSpPr>
          <p:cNvPr id="5125" name="Rectangle 3"/>
          <p:cNvSpPr>
            <a:spLocks noGrp="1" noChangeArrowheads="1"/>
          </p:cNvSpPr>
          <p:nvPr>
            <p:ph type="body" idx="1"/>
          </p:nvPr>
        </p:nvSpPr>
        <p:spPr/>
        <p:txBody>
          <a:bodyPr/>
          <a:lstStyle/>
          <a:p>
            <a:pPr marL="533400" indent="-533400" eaLnBrk="1" hangingPunct="1">
              <a:buFont typeface="Arial" pitchFamily="-106" charset="0"/>
              <a:buAutoNum type="arabicPeriod" startAt="3"/>
            </a:pPr>
            <a:r>
              <a:rPr lang="en-US" sz="3200">
                <a:solidFill>
                  <a:schemeClr val="tx1"/>
                </a:solidFill>
                <a:latin typeface="Times New Roman" pitchFamily="-106" charset="0"/>
              </a:rPr>
              <a:t>Think about the impact that your color, gender, role and/or position have on how others hear what you say.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A88FC36F-D7E6-D549-B4A5-8EC6C9B210B1}" type="slidenum">
              <a:rPr lang="en-US"/>
              <a:pPr/>
              <a:t>5</a:t>
            </a:fld>
            <a:endParaRPr lang="en-US" sz="1400"/>
          </a:p>
        </p:txBody>
      </p:sp>
      <p:sp>
        <p:nvSpPr>
          <p:cNvPr id="6148" name="Rectangle 2"/>
          <p:cNvSpPr>
            <a:spLocks noGrp="1" noChangeArrowheads="1"/>
          </p:cNvSpPr>
          <p:nvPr>
            <p:ph type="title"/>
          </p:nvPr>
        </p:nvSpPr>
        <p:spPr/>
        <p:txBody>
          <a:bodyPr/>
          <a:lstStyle/>
          <a:p>
            <a:pPr eaLnBrk="1" hangingPunct="1"/>
            <a:r>
              <a:rPr lang="en-US" sz="3600"/>
              <a:t>Strategies for Response</a:t>
            </a:r>
          </a:p>
        </p:txBody>
      </p:sp>
      <p:sp>
        <p:nvSpPr>
          <p:cNvPr id="6149" name="Rectangle 3"/>
          <p:cNvSpPr>
            <a:spLocks noGrp="1" noChangeArrowheads="1"/>
          </p:cNvSpPr>
          <p:nvPr>
            <p:ph type="body" idx="1"/>
          </p:nvPr>
        </p:nvSpPr>
        <p:spPr/>
        <p:txBody>
          <a:bodyPr/>
          <a:lstStyle/>
          <a:p>
            <a:pPr marL="457200" indent="0" eaLnBrk="1" hangingPunct="1">
              <a:buFont typeface="Wingdings" pitchFamily="-106" charset="2"/>
              <a:buNone/>
            </a:pPr>
            <a:r>
              <a:rPr lang="en-US" sz="3200">
                <a:solidFill>
                  <a:schemeClr val="tx1"/>
                </a:solidFill>
                <a:latin typeface="Times New Roman" pitchFamily="-106" charset="0"/>
              </a:rPr>
              <a:t>What weight do your words carry simply on the basis of who you are and what you look like? How does who you are grant you institutional privileges that others aren't granted?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659FDE6C-2A4D-AC4B-BFAF-E1BB50121C6E}" type="slidenum">
              <a:rPr lang="en-US"/>
              <a:pPr/>
              <a:t>6</a:t>
            </a:fld>
            <a:endParaRPr lang="en-US" sz="1400"/>
          </a:p>
        </p:txBody>
      </p:sp>
      <p:sp>
        <p:nvSpPr>
          <p:cNvPr id="7172" name="Rectangle 2"/>
          <p:cNvSpPr>
            <a:spLocks noGrp="1" noChangeArrowheads="1"/>
          </p:cNvSpPr>
          <p:nvPr>
            <p:ph type="title"/>
          </p:nvPr>
        </p:nvSpPr>
        <p:spPr/>
        <p:txBody>
          <a:bodyPr/>
          <a:lstStyle/>
          <a:p>
            <a:pPr marL="609600" indent="-609600" eaLnBrk="1" hangingPunct="1"/>
            <a:r>
              <a:rPr lang="en-US" sz="3600"/>
              <a:t>Strategies for Response</a:t>
            </a:r>
          </a:p>
        </p:txBody>
      </p:sp>
      <p:sp>
        <p:nvSpPr>
          <p:cNvPr id="7173" name="Rectangle 3"/>
          <p:cNvSpPr>
            <a:spLocks noGrp="1" noChangeArrowheads="1"/>
          </p:cNvSpPr>
          <p:nvPr>
            <p:ph type="body" idx="1"/>
          </p:nvPr>
        </p:nvSpPr>
        <p:spPr/>
        <p:txBody>
          <a:bodyPr/>
          <a:lstStyle/>
          <a:p>
            <a:pPr marL="533400" indent="-533400" eaLnBrk="1" hangingPunct="1">
              <a:buFont typeface="Arial" pitchFamily="-106" charset="0"/>
              <a:buAutoNum type="arabicPeriod" startAt="4"/>
            </a:pPr>
            <a:r>
              <a:rPr lang="en-US" sz="3200">
                <a:solidFill>
                  <a:schemeClr val="tx1"/>
                </a:solidFill>
                <a:latin typeface="Times New Roman" pitchFamily="-106" charset="0"/>
              </a:rPr>
              <a:t>Remember, it is not our </a:t>
            </a:r>
            <a:r>
              <a:rPr lang="en-US" sz="3200" i="1">
                <a:solidFill>
                  <a:schemeClr val="tx1"/>
                </a:solidFill>
                <a:latin typeface="Times New Roman" pitchFamily="-106" charset="0"/>
              </a:rPr>
              <a:t>intent</a:t>
            </a:r>
            <a:r>
              <a:rPr lang="en-US" sz="3200">
                <a:solidFill>
                  <a:schemeClr val="tx1"/>
                </a:solidFill>
                <a:latin typeface="Times New Roman" pitchFamily="-106" charset="0"/>
              </a:rPr>
              <a:t> that others are affected by; it is our </a:t>
            </a:r>
            <a:r>
              <a:rPr lang="en-US" sz="3200" i="1">
                <a:solidFill>
                  <a:schemeClr val="tx1"/>
                </a:solidFill>
                <a:latin typeface="Times New Roman" pitchFamily="-106" charset="0"/>
              </a:rPr>
              <a:t>behavior</a:t>
            </a:r>
            <a:r>
              <a:rPr lang="en-US" sz="3200">
                <a:solidFill>
                  <a:schemeClr val="tx1"/>
                </a:solidFill>
                <a:latin typeface="Times New Roman" pitchFamily="-106" charset="0"/>
              </a:rPr>
              <a:t>.  So, even if our intent is good (from our perspective), the only thing others have to go on is our behavior.</a:t>
            </a:r>
            <a:endParaRPr lang="en-US" sz="3200">
              <a:solidFill>
                <a:schemeClr val="tx1"/>
              </a:solidFill>
              <a:latin typeface="Bookman"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56FCCE47-37FB-5D4B-891A-F6312FC5498B}" type="slidenum">
              <a:rPr lang="en-US"/>
              <a:pPr/>
              <a:t>7</a:t>
            </a:fld>
            <a:endParaRPr lang="en-US" sz="1400"/>
          </a:p>
        </p:txBody>
      </p:sp>
      <p:sp>
        <p:nvSpPr>
          <p:cNvPr id="8196" name="Rectangle 2"/>
          <p:cNvSpPr>
            <a:spLocks noGrp="1" noChangeArrowheads="1"/>
          </p:cNvSpPr>
          <p:nvPr>
            <p:ph type="title"/>
          </p:nvPr>
        </p:nvSpPr>
        <p:spPr/>
        <p:txBody>
          <a:bodyPr/>
          <a:lstStyle/>
          <a:p>
            <a:pPr marL="609600" indent="-609600" eaLnBrk="1" hangingPunct="1"/>
            <a:r>
              <a:rPr lang="en-US" sz="3600"/>
              <a:t>Strategies for Response</a:t>
            </a:r>
          </a:p>
        </p:txBody>
      </p:sp>
      <p:sp>
        <p:nvSpPr>
          <p:cNvPr id="8197" name="Rectangle 3"/>
          <p:cNvSpPr>
            <a:spLocks noGrp="1" noChangeArrowheads="1"/>
          </p:cNvSpPr>
          <p:nvPr>
            <p:ph type="body" idx="1"/>
          </p:nvPr>
        </p:nvSpPr>
        <p:spPr>
          <a:xfrm>
            <a:off x="876300" y="1295400"/>
            <a:ext cx="7391400" cy="4953000"/>
          </a:xfrm>
        </p:spPr>
        <p:txBody>
          <a:bodyPr/>
          <a:lstStyle/>
          <a:p>
            <a:pPr marL="533400" indent="-533400" eaLnBrk="1" hangingPunct="1">
              <a:buFont typeface="Arial" pitchFamily="-106" charset="0"/>
              <a:buAutoNum type="arabicPeriod" startAt="5"/>
            </a:pPr>
            <a:r>
              <a:rPr lang="en-US" sz="3200">
                <a:solidFill>
                  <a:schemeClr val="tx1"/>
                </a:solidFill>
                <a:latin typeface="Times New Roman" pitchFamily="-106" charset="0"/>
              </a:rPr>
              <a:t>Introduce issues of race (gender, heterosexism) yourself throughout the semester.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698EF5E3-911F-DE4A-9904-10C2B31D9ED7}" type="slidenum">
              <a:rPr lang="en-US"/>
              <a:pPr/>
              <a:t>8</a:t>
            </a:fld>
            <a:endParaRPr lang="en-US" sz="1400"/>
          </a:p>
        </p:txBody>
      </p:sp>
      <p:sp>
        <p:nvSpPr>
          <p:cNvPr id="9220" name="Rectangle 2"/>
          <p:cNvSpPr>
            <a:spLocks noGrp="1" noChangeArrowheads="1"/>
          </p:cNvSpPr>
          <p:nvPr>
            <p:ph type="title"/>
          </p:nvPr>
        </p:nvSpPr>
        <p:spPr/>
        <p:txBody>
          <a:bodyPr/>
          <a:lstStyle/>
          <a:p>
            <a:pPr marL="609600" indent="-609600" eaLnBrk="1" hangingPunct="1"/>
            <a:r>
              <a:rPr lang="en-US" sz="3600"/>
              <a:t>Strategies for Response</a:t>
            </a:r>
          </a:p>
        </p:txBody>
      </p:sp>
      <p:sp>
        <p:nvSpPr>
          <p:cNvPr id="9221" name="Rectangle 3"/>
          <p:cNvSpPr>
            <a:spLocks noGrp="1" noChangeArrowheads="1"/>
          </p:cNvSpPr>
          <p:nvPr>
            <p:ph type="body" idx="1"/>
          </p:nvPr>
        </p:nvSpPr>
        <p:spPr/>
        <p:txBody>
          <a:bodyPr/>
          <a:lstStyle/>
          <a:p>
            <a:pPr marL="228600" indent="0" eaLnBrk="1" hangingPunct="1">
              <a:buFont typeface="Arial" pitchFamily="-106" charset="0"/>
              <a:buNone/>
            </a:pPr>
            <a:r>
              <a:rPr lang="en-US" sz="3200">
                <a:solidFill>
                  <a:schemeClr val="tx1"/>
                </a:solidFill>
                <a:latin typeface="Times New Roman" pitchFamily="-106" charset="0"/>
              </a:rPr>
              <a:t>Acknowledge from the start ways that racism impacts all aspects of an institution.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t>©</a:t>
            </a:r>
            <a:r>
              <a:rPr lang="en-US">
                <a:latin typeface="Times New Roman" pitchFamily="-106" charset="0"/>
              </a:rPr>
              <a:t> 2008, Frances E. Kendall, Ph.D.</a:t>
            </a:r>
            <a:endParaRPr lang="en-US" sz="2400">
              <a:latin typeface="Times New Roman" pitchFamily="-106" charset="0"/>
            </a:endParaRPr>
          </a:p>
        </p:txBody>
      </p:sp>
      <p:sp>
        <p:nvSpPr>
          <p:cNvPr id="6" name="Slide Number Placeholder 5"/>
          <p:cNvSpPr>
            <a:spLocks noGrp="1"/>
          </p:cNvSpPr>
          <p:nvPr>
            <p:ph type="sldNum" sz="quarter" idx="12"/>
          </p:nvPr>
        </p:nvSpPr>
        <p:spPr/>
        <p:txBody>
          <a:bodyPr/>
          <a:lstStyle/>
          <a:p>
            <a:fld id="{672B6E91-EB35-A244-9D47-DA5D7C867DE5}" type="slidenum">
              <a:rPr lang="en-US"/>
              <a:pPr/>
              <a:t>9</a:t>
            </a:fld>
            <a:endParaRPr lang="en-US" sz="1400"/>
          </a:p>
        </p:txBody>
      </p:sp>
      <p:sp>
        <p:nvSpPr>
          <p:cNvPr id="10244" name="Rectangle 2"/>
          <p:cNvSpPr>
            <a:spLocks noGrp="1" noChangeArrowheads="1"/>
          </p:cNvSpPr>
          <p:nvPr>
            <p:ph type="title"/>
          </p:nvPr>
        </p:nvSpPr>
        <p:spPr/>
        <p:txBody>
          <a:bodyPr/>
          <a:lstStyle/>
          <a:p>
            <a:pPr marL="609600" indent="-609600" eaLnBrk="1" hangingPunct="1"/>
            <a:r>
              <a:rPr lang="en-US" sz="3600"/>
              <a:t>Strategies for Response</a:t>
            </a:r>
          </a:p>
        </p:txBody>
      </p:sp>
      <p:sp>
        <p:nvSpPr>
          <p:cNvPr id="10245" name="Rectangle 3"/>
          <p:cNvSpPr>
            <a:spLocks noGrp="1" noChangeArrowheads="1"/>
          </p:cNvSpPr>
          <p:nvPr>
            <p:ph type="body" idx="1"/>
          </p:nvPr>
        </p:nvSpPr>
        <p:spPr/>
        <p:txBody>
          <a:bodyPr/>
          <a:lstStyle/>
          <a:p>
            <a:pPr marL="533400" indent="-533400" eaLnBrk="1" hangingPunct="1">
              <a:buFont typeface="Arial" pitchFamily="-106" charset="0"/>
              <a:buAutoNum type="arabicPeriod" startAt="6"/>
            </a:pPr>
            <a:r>
              <a:rPr lang="en-US" sz="3200">
                <a:solidFill>
                  <a:schemeClr val="tx1"/>
                </a:solidFill>
                <a:latin typeface="Times New Roman" pitchFamily="-106" charset="0"/>
              </a:rPr>
              <a:t>If you are called a racist, </a:t>
            </a:r>
            <a:r>
              <a:rPr lang="en-US" sz="3200" i="1" u="sng">
                <a:solidFill>
                  <a:schemeClr val="tx1"/>
                </a:solidFill>
                <a:latin typeface="Times New Roman" pitchFamily="-106" charset="0"/>
              </a:rPr>
              <a:t>don't say</a:t>
            </a:r>
            <a:r>
              <a:rPr lang="en-US" sz="3200" i="1">
                <a:solidFill>
                  <a:schemeClr val="tx1"/>
                </a:solidFill>
                <a:latin typeface="Times New Roman" pitchFamily="-106" charset="0"/>
              </a:rPr>
              <a:t> </a:t>
            </a:r>
            <a:r>
              <a:rPr lang="en-US" sz="3200">
                <a:solidFill>
                  <a:schemeClr val="tx1"/>
                </a:solidFill>
                <a:latin typeface="Times New Roman" pitchFamily="-106" charset="0"/>
              </a:rPr>
              <a:t> "I am not!" or "This has nothing to do with race." Both are conversation-stopping responses that lead to a power struggle rather than to genuine dialogue.</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New Roman"/>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TotalTime>
  <Words>536</Words>
  <Application>Microsoft Office PowerPoint</Application>
  <PresentationFormat>On-screen Show (4:3)</PresentationFormat>
  <Paragraphs>64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  “What If ‘They’ Call Me a Racist?” and  Other Discussion-Stopping Concerns       Frances E. Kendall, Ph.D.  </vt:lpstr>
      <vt:lpstr>Strategies for Response</vt:lpstr>
      <vt:lpstr>Strategies for Response</vt:lpstr>
      <vt:lpstr>Strategies for Response</vt:lpstr>
      <vt:lpstr>Strategies for Response</vt:lpstr>
      <vt:lpstr>Strategies for Response</vt:lpstr>
      <vt:lpstr>Strategies for Response</vt:lpstr>
      <vt:lpstr>Strategies for Response</vt:lpstr>
      <vt:lpstr>Strategies for Response</vt:lpstr>
      <vt:lpstr>Strategies for Response</vt:lpstr>
      <vt:lpstr>Strategies for Response</vt:lpstr>
      <vt:lpstr>Strategies for Response</vt:lpstr>
    </vt:vector>
  </TitlesOfParts>
  <Company>Chamblee Consulting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 it for Us? Why White People Would Challenge the Supremacy of Whiteness   NCORE May 2006   Frances E. Kendall, Ph.D.</dc:title>
  <dc:creator>Karas, Kimberly (Marketing Communications)</dc:creator>
  <cp:lastModifiedBy>v</cp:lastModifiedBy>
  <cp:revision>18</cp:revision>
  <cp:lastPrinted>2008-02-27T03:57:24Z</cp:lastPrinted>
  <dcterms:created xsi:type="dcterms:W3CDTF">2010-01-29T20:33:20Z</dcterms:created>
  <dcterms:modified xsi:type="dcterms:W3CDTF">2014-05-01T17:52:40Z</dcterms:modified>
</cp:coreProperties>
</file>