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1pPr>
    <a:lvl2pPr marL="457200" algn="l" rtl="0" eaLnBrk="0" fontAlgn="base" hangingPunct="0">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2pPr>
    <a:lvl3pPr marL="914400" algn="l" rtl="0" eaLnBrk="0" fontAlgn="base" hangingPunct="0">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3pPr>
    <a:lvl4pPr marL="1371600" algn="l" rtl="0" eaLnBrk="0" fontAlgn="base" hangingPunct="0">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4pPr>
    <a:lvl5pPr marL="1828800" algn="l" rtl="0" eaLnBrk="0" fontAlgn="base" hangingPunct="0">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5pPr>
    <a:lvl6pPr marL="22860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6pPr>
    <a:lvl7pPr marL="27432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7pPr>
    <a:lvl8pPr marL="32004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8pPr>
    <a:lvl9pPr marL="36576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3F3D"/>
    <a:srgbClr val="F5FFAD"/>
    <a:srgbClr val="29551E"/>
    <a:srgbClr val="EBEF70"/>
    <a:srgbClr val="2B7A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0929"/>
  </p:normalViewPr>
  <p:slideViewPr>
    <p:cSldViewPr>
      <p:cViewPr>
        <p:scale>
          <a:sx n="100" d="100"/>
          <a:sy n="100"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1840"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Arial" pitchFamily="34" charset="0"/>
                <a:ea typeface="ＭＳ Ｐゴシック" pitchFamily="34" charset="-128"/>
                <a:cs typeface="+mn-cs"/>
              </a:defRPr>
            </a:lvl1pPr>
          </a:lstStyle>
          <a:p>
            <a:pPr>
              <a:defRPr/>
            </a:pPr>
            <a:endParaRPr lang="en-US"/>
          </a:p>
        </p:txBody>
      </p:sp>
      <p:sp>
        <p:nvSpPr>
          <p:cNvPr id="296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latin typeface="Arial" pitchFamily="34" charset="0"/>
                <a:ea typeface="ＭＳ Ｐゴシック" pitchFamily="34" charset="-128"/>
                <a:cs typeface="+mn-cs"/>
              </a:defRPr>
            </a:lvl1pPr>
          </a:lstStyle>
          <a:p>
            <a:pPr>
              <a:defRPr/>
            </a:pPr>
            <a:endParaRPr lang="en-US"/>
          </a:p>
        </p:txBody>
      </p:sp>
      <p:sp>
        <p:nvSpPr>
          <p:cNvPr id="297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latin typeface="Arial" pitchFamily="34" charset="0"/>
                <a:ea typeface="ＭＳ Ｐゴシック" pitchFamily="34" charset="-128"/>
                <a:cs typeface="+mn-cs"/>
              </a:defRPr>
            </a:lvl1pPr>
          </a:lstStyle>
          <a:p>
            <a:pPr>
              <a:defRPr/>
            </a:pPr>
            <a:endParaRPr lang="en-US"/>
          </a:p>
        </p:txBody>
      </p:sp>
      <p:sp>
        <p:nvSpPr>
          <p:cNvPr id="297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A07767F1-76CC-6C4D-BD7E-04D413758BF5}" type="slidenum">
              <a:rPr lang="en-US"/>
              <a:pPr/>
              <a:t>‹#›</a:t>
            </a:fld>
            <a:endParaRPr lang="en-US"/>
          </a:p>
        </p:txBody>
      </p:sp>
    </p:spTree>
    <p:extLst>
      <p:ext uri="{BB962C8B-B14F-4D97-AF65-F5344CB8AC3E}">
        <p14:creationId xmlns:p14="http://schemas.microsoft.com/office/powerpoint/2010/main" val="32994279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Times New Roman" pitchFamily="18"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ea typeface="ＭＳ Ｐゴシック" pitchFamily="34" charset="-128"/>
                <a:cs typeface="+mn-cs"/>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latin typeface="Times New Roman" pitchFamily="18"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000">
                <a:latin typeface="Times New Roman" pitchFamily="-106" charset="0"/>
              </a:defRPr>
            </a:lvl1pPr>
          </a:lstStyle>
          <a:p>
            <a:fld id="{EBD849A1-5901-FA4C-96CC-A533DB66F59C}" type="slidenum">
              <a:rPr lang="en-US"/>
              <a:pPr/>
              <a:t>‹#›</a:t>
            </a:fld>
            <a:endParaRPr lang="en-US" sz="1200"/>
          </a:p>
        </p:txBody>
      </p:sp>
    </p:spTree>
    <p:extLst>
      <p:ext uri="{BB962C8B-B14F-4D97-AF65-F5344CB8AC3E}">
        <p14:creationId xmlns:p14="http://schemas.microsoft.com/office/powerpoint/2010/main" val="2721788827"/>
      </p:ext>
    </p:extLst>
  </p:cSld>
  <p:clrMap bg1="lt1" tx1="dk1" bg2="lt2" tx2="dk2" accent1="accent1" accent2="accent2" accent3="accent3" accent4="accent4" accent5="accent5" accent6="accent6" hlink="hlink" folHlink="folHlink"/>
  <p:notesStyle>
    <a:lvl1pPr marL="230188" indent="-230188" algn="l" rtl="0" eaLnBrk="0" fontAlgn="base" hangingPunct="0">
      <a:spcBef>
        <a:spcPct val="30000"/>
      </a:spcBef>
      <a:spcAft>
        <a:spcPct val="0"/>
      </a:spcAft>
      <a:buFont typeface="Wingdings" pitchFamily="-106" charset="2"/>
      <a:buChar char="v"/>
      <a:defRPr sz="1200" kern="1200">
        <a:solidFill>
          <a:schemeClr val="tx1"/>
        </a:solidFill>
        <a:latin typeface="Times New Roman" pitchFamily="18" charset="0"/>
        <a:ea typeface="ＭＳ Ｐゴシック" pitchFamily="34" charset="-128"/>
        <a:cs typeface="ＭＳ Ｐゴシック" pitchFamily="-106" charset="-128"/>
      </a:defRPr>
    </a:lvl1pPr>
    <a:lvl2pPr marL="692150" indent="-234950" algn="l" rtl="0" eaLnBrk="0" fontAlgn="base" hangingPunct="0">
      <a:spcBef>
        <a:spcPct val="30000"/>
      </a:spcBef>
      <a:spcAft>
        <a:spcPct val="0"/>
      </a:spcAft>
      <a:buFont typeface="Wingdings" pitchFamily="-106" charset="2"/>
      <a:buChar char="Ø"/>
      <a:defRPr sz="1200" kern="1200">
        <a:solidFill>
          <a:schemeClr val="tx1"/>
        </a:solidFill>
        <a:latin typeface="Times New Roman" pitchFamily="18" charset="0"/>
        <a:ea typeface="ＭＳ Ｐゴシック" pitchFamily="34" charset="-128"/>
        <a:cs typeface="+mn-cs"/>
      </a:defRPr>
    </a:lvl2pPr>
    <a:lvl3pPr marL="1139825" indent="-225425" algn="l" rtl="0" eaLnBrk="0" fontAlgn="base" hangingPunct="0">
      <a:spcBef>
        <a:spcPct val="30000"/>
      </a:spcBef>
      <a:spcAft>
        <a:spcPct val="0"/>
      </a:spcAft>
      <a:buFont typeface="Times" pitchFamily="-106" charset="0"/>
      <a:buChar char="•"/>
      <a:defRPr sz="1200" kern="1200">
        <a:solidFill>
          <a:schemeClr val="tx1"/>
        </a:solidFill>
        <a:latin typeface="Times New Roman" pitchFamily="18" charset="0"/>
        <a:ea typeface="ＭＳ Ｐゴシック" pitchFamily="34" charset="-128"/>
        <a:cs typeface="+mn-cs"/>
      </a:defRPr>
    </a:lvl3pPr>
    <a:lvl4pPr marL="1601788" indent="-230188" algn="l" rtl="0" eaLnBrk="0" fontAlgn="base" hangingPunct="0">
      <a:spcBef>
        <a:spcPct val="30000"/>
      </a:spcBef>
      <a:spcAft>
        <a:spcPct val="0"/>
      </a:spcAft>
      <a:buFont typeface="Times CE" pitchFamily="-106" charset="-18"/>
      <a:buChar char="-"/>
      <a:defRPr sz="1200" kern="1200">
        <a:solidFill>
          <a:schemeClr val="tx1"/>
        </a:solidFill>
        <a:latin typeface="Times New Roman" pitchFamily="18" charset="0"/>
        <a:ea typeface="ＭＳ Ｐゴシック" pitchFamily="34" charset="-128"/>
        <a:cs typeface="+mn-cs"/>
      </a:defRPr>
    </a:lvl4pPr>
    <a:lvl5pPr marL="2063750" indent="-23495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A7E3D02-B1E1-E543-A398-E240C6A00728}" type="slidenum">
              <a:rPr lang="en-US"/>
              <a:pPr/>
              <a:t>1</a:t>
            </a:fld>
            <a:endParaRPr 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A921FA7-18AB-0642-AA92-D4BB9955917B}" type="slidenum">
              <a:rPr lang="en-US"/>
              <a:pPr/>
              <a:t>10</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7107A06-89E2-0348-8F5E-582BCFC16FD5}" type="slidenum">
              <a:rPr lang="en-US"/>
              <a:pPr/>
              <a:t>11</a:t>
            </a:fld>
            <a:endParaRPr 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3521104-39F0-0248-BB74-B79D7B526AFA}" type="slidenum">
              <a:rPr lang="en-US"/>
              <a:pPr/>
              <a:t>12</a:t>
            </a:fld>
            <a:endParaRPr 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D89119D-F16C-5946-8E75-E58BEE7B49B5}" type="slidenum">
              <a:rPr lang="en-US"/>
              <a:pPr/>
              <a:t>13</a:t>
            </a:fld>
            <a:endParaRPr 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12CDE901-487F-7640-9288-2DBA7975D3C5}" type="slidenum">
              <a:rPr lang="en-US"/>
              <a:pPr/>
              <a:t>2</a:t>
            </a:fld>
            <a:endParaRPr lang="en-US"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BB435F0-9F03-4B4A-B8AB-2C4825CF39C7}" type="slidenum">
              <a:rPr lang="en-US"/>
              <a:pPr/>
              <a:t>3</a:t>
            </a:fld>
            <a:endParaRPr lang="en-US"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AC74E7-A7F1-F949-BBC9-66A8911792A8}" type="slidenum">
              <a:rPr lang="en-US"/>
              <a:pPr/>
              <a:t>4</a:t>
            </a:fld>
            <a:endParaRPr lang="en-US" sz="12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039BBCB-A877-B844-8390-00689C2845AD}" type="slidenum">
              <a:rPr lang="en-US"/>
              <a:pPr/>
              <a:t>5</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419D789B-4EAF-5942-B516-78A0DB612730}" type="slidenum">
              <a:rPr lang="en-US"/>
              <a:pPr/>
              <a:t>6</a:t>
            </a:fld>
            <a:endParaRPr lang="en-US"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497BD43-5DEB-0849-997D-746EE34D495E}" type="slidenum">
              <a:rPr lang="en-US"/>
              <a:pPr/>
              <a:t>7</a:t>
            </a:fld>
            <a:endParaRPr 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6E012F8-D0C4-1F4F-B757-B32ABB098805}" type="slidenum">
              <a:rPr lang="en-US"/>
              <a:pPr/>
              <a:t>8</a:t>
            </a:fld>
            <a:endParaRPr 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040F3FF-FB1A-4742-BEE1-F3DBBE6C1A45}" type="slidenum">
              <a:rPr lang="en-US"/>
              <a:pPr/>
              <a:t>9</a:t>
            </a:fld>
            <a:endParaRPr 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5" name="Footer Placeholder 4"/>
          <p:cNvSpPr>
            <a:spLocks noGrp="1"/>
          </p:cNvSpPr>
          <p:nvPr>
            <p:ph type="ftr" sz="quarter" idx="11"/>
          </p:nvPr>
        </p:nvSpPr>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EF3F48-FA71-1E43-910D-FCC7A8DA6ABC}" type="slidenum">
              <a:rPr lang="en-US"/>
              <a:pPr/>
              <a:t>‹#›</a:t>
            </a:fld>
            <a:endParaRPr lang="en-US" sz="14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5" name="Footer Placeholder 4"/>
          <p:cNvSpPr>
            <a:spLocks noGrp="1"/>
          </p:cNvSpPr>
          <p:nvPr>
            <p:ph type="ftr" sz="quarter" idx="11"/>
          </p:nvPr>
        </p:nvSpPr>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EB8FCF1-D3F4-F74A-80B2-A82AEF7899E5}" type="slidenum">
              <a:rPr lang="en-US"/>
              <a:pPr/>
              <a:t>‹#›</a:t>
            </a:fld>
            <a:endParaRPr lang="en-US"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304800"/>
            <a:ext cx="203835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04800"/>
            <a:ext cx="596265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5" name="Footer Placeholder 4"/>
          <p:cNvSpPr>
            <a:spLocks noGrp="1"/>
          </p:cNvSpPr>
          <p:nvPr>
            <p:ph type="ftr" sz="quarter" idx="11"/>
          </p:nvPr>
        </p:nvSpPr>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95AE6F4-0E25-464A-9D66-E4139753811F}" type="slidenum">
              <a:rPr lang="en-US"/>
              <a:pPr/>
              <a:t>‹#›</a:t>
            </a:fld>
            <a:endParaRPr lang="en-US"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5" name="Footer Placeholder 4"/>
          <p:cNvSpPr>
            <a:spLocks noGrp="1"/>
          </p:cNvSpPr>
          <p:nvPr>
            <p:ph type="ftr" sz="quarter" idx="11"/>
          </p:nvPr>
        </p:nvSpPr>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CA5CA65-774C-AB48-92E0-CEE1C1C76EC1}" type="slidenum">
              <a:rPr lang="en-US"/>
              <a:pPr/>
              <a:t>‹#›</a:t>
            </a:fld>
            <a:endParaRPr lang="en-US"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5" name="Footer Placeholder 4"/>
          <p:cNvSpPr>
            <a:spLocks noGrp="1"/>
          </p:cNvSpPr>
          <p:nvPr>
            <p:ph type="ftr" sz="quarter" idx="11"/>
          </p:nvPr>
        </p:nvSpPr>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B4CA119-4BD8-1F4E-A214-1873837FE1AF}" type="slidenum">
              <a:rPr lang="en-US"/>
              <a:pPr/>
              <a:t>‹#›</a:t>
            </a:fld>
            <a:endParaRPr lang="en-US"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40005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95400"/>
            <a:ext cx="40005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Footer Placeholder 5"/>
          <p:cNvSpPr>
            <a:spLocks noGrp="1"/>
          </p:cNvSpPr>
          <p:nvPr>
            <p:ph type="ftr" sz="quarter" idx="11"/>
          </p:nvPr>
        </p:nvSpPr>
        <p:spPr/>
        <p:txBody>
          <a:bodyPr/>
          <a:lstStyle>
            <a:lvl1pPr>
              <a:defRPr smtClean="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6DC1CC81-6772-1141-8370-7CCFCB487E94}" type="slidenum">
              <a:rPr lang="en-US"/>
              <a:pPr/>
              <a:t>‹#›</a:t>
            </a:fld>
            <a:endParaRPr lang="en-US"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8" name="Footer Placeholder 7"/>
          <p:cNvSpPr>
            <a:spLocks noGrp="1"/>
          </p:cNvSpPr>
          <p:nvPr>
            <p:ph type="ftr" sz="quarter" idx="11"/>
          </p:nvPr>
        </p:nvSpPr>
        <p:spPr/>
        <p:txBody>
          <a:bodyPr/>
          <a:lstStyle>
            <a:lvl1pPr>
              <a:defRPr smtClean="0"/>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B391386A-ABDF-1B4A-98FE-D89BC0304F39}" type="slidenum">
              <a:rPr lang="en-US"/>
              <a:pPr/>
              <a:t>‹#›</a:t>
            </a:fld>
            <a:endParaRPr lang="en-US"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4" name="Footer Placeholder 3"/>
          <p:cNvSpPr>
            <a:spLocks noGrp="1"/>
          </p:cNvSpPr>
          <p:nvPr>
            <p:ph type="ftr" sz="quarter" idx="11"/>
          </p:nvPr>
        </p:nvSpPr>
        <p:spPr/>
        <p:txBody>
          <a:bodyPr/>
          <a:lstStyle>
            <a:lvl1pPr>
              <a:defRPr smtClean="0"/>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72864677-64F2-8246-8A94-86A70B37EAAB}" type="slidenum">
              <a:rPr lang="en-US"/>
              <a:pPr/>
              <a:t>‹#›</a:t>
            </a:fld>
            <a:endParaRPr lang="en-US"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3" name="Footer Placeholder 2"/>
          <p:cNvSpPr>
            <a:spLocks noGrp="1"/>
          </p:cNvSpPr>
          <p:nvPr>
            <p:ph type="ftr" sz="quarter" idx="11"/>
          </p:nvPr>
        </p:nvSpPr>
        <p:spPr/>
        <p:txBody>
          <a:bodyPr/>
          <a:lstStyle>
            <a:lvl1pPr>
              <a:defRPr smtClean="0"/>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FF7A065C-68C8-454B-A2C5-CAC60636579C}" type="slidenum">
              <a:rPr lang="en-US"/>
              <a:pPr/>
              <a:t>‹#›</a:t>
            </a:fld>
            <a:endParaRPr lang="en-US"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Footer Placeholder 5"/>
          <p:cNvSpPr>
            <a:spLocks noGrp="1"/>
          </p:cNvSpPr>
          <p:nvPr>
            <p:ph type="ftr" sz="quarter" idx="11"/>
          </p:nvPr>
        </p:nvSpPr>
        <p:spPr/>
        <p:txBody>
          <a:bodyPr/>
          <a:lstStyle>
            <a:lvl1pPr>
              <a:defRPr smtClean="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DD4D81C2-9270-4042-90AB-3AD2FE5EB005}" type="slidenum">
              <a:rPr lang="en-US"/>
              <a:pPr/>
              <a:t>‹#›</a:t>
            </a:fld>
            <a:endParaRPr lang="en-US"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Footer Placeholder 5"/>
          <p:cNvSpPr>
            <a:spLocks noGrp="1"/>
          </p:cNvSpPr>
          <p:nvPr>
            <p:ph type="ftr" sz="quarter" idx="11"/>
          </p:nvPr>
        </p:nvSpPr>
        <p:spPr/>
        <p:txBody>
          <a:bodyPr/>
          <a:lstStyle>
            <a:lvl1pPr>
              <a:defRPr smtClean="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A1980CC4-F09F-DB4B-8257-6F2E4479115F}" type="slidenum">
              <a:rPr lang="en-US"/>
              <a:pPr/>
              <a:t>‹#›</a:t>
            </a:fld>
            <a:endParaRPr lang="en-US"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304800"/>
            <a:ext cx="8077200" cy="685800"/>
          </a:xfrm>
          <a:prstGeom prst="rect">
            <a:avLst/>
          </a:prstGeom>
          <a:solidFill>
            <a:srgbClr val="1F3F3D"/>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295400"/>
            <a:ext cx="8153400" cy="495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04800" y="6629400"/>
            <a:ext cx="2057400" cy="152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1000"/>
            </a:lvl1pPr>
          </a:lstStyle>
          <a:p>
            <a:r>
              <a:rPr lang="en-US"/>
              <a:t>©</a:t>
            </a:r>
            <a:r>
              <a:rPr lang="en-US">
                <a:latin typeface="Times New Roman" pitchFamily="-106" charset="0"/>
              </a:rPr>
              <a:t> 2006, Frances E. Kendall, Ph.D.</a:t>
            </a:r>
          </a:p>
        </p:txBody>
      </p:sp>
      <p:sp>
        <p:nvSpPr>
          <p:cNvPr id="1029" name="Rectangle 5"/>
          <p:cNvSpPr>
            <a:spLocks noGrp="1" noChangeArrowheads="1"/>
          </p:cNvSpPr>
          <p:nvPr>
            <p:ph type="ftr" sz="quarter" idx="3"/>
          </p:nvPr>
        </p:nvSpPr>
        <p:spPr bwMode="auto">
          <a:xfrm>
            <a:off x="3048000" y="6477000"/>
            <a:ext cx="3352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200" smtClean="0">
                <a:latin typeface="+mn-lt"/>
                <a:ea typeface="ＭＳ Ｐゴシック" pitchFamily="34"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8534400" y="6553200"/>
            <a:ext cx="3810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000">
                <a:latin typeface="Times" pitchFamily="-106" charset="0"/>
              </a:defRPr>
            </a:lvl1pPr>
          </a:lstStyle>
          <a:p>
            <a:fld id="{122D1204-D7B5-064B-90C1-CD30E22C6982}" type="slidenum">
              <a:rPr lang="en-US"/>
              <a:pPr/>
              <a:t>‹#›</a:t>
            </a:fld>
            <a:endParaRPr lang="en-US" sz="1400"/>
          </a:p>
        </p:txBody>
      </p:sp>
      <p:sp>
        <p:nvSpPr>
          <p:cNvPr id="1032" name="Rectangle 8"/>
          <p:cNvSpPr>
            <a:spLocks noChangeArrowheads="1"/>
          </p:cNvSpPr>
          <p:nvPr userDrawn="1"/>
        </p:nvSpPr>
        <p:spPr bwMode="auto">
          <a:xfrm>
            <a:off x="381000" y="228600"/>
            <a:ext cx="8458200" cy="6248400"/>
          </a:xfrm>
          <a:prstGeom prst="rect">
            <a:avLst/>
          </a:prstGeom>
          <a:noFill/>
          <a:ln w="9525">
            <a:solidFill>
              <a:srgbClr val="1F3F3D"/>
            </a:solidFill>
            <a:miter lim="800000"/>
            <a:headEnd/>
            <a:tailEnd/>
          </a:ln>
        </p:spPr>
        <p:txBody>
          <a:bodyPr wrap="none" anchor="ctr"/>
          <a:lstStyle/>
          <a:p>
            <a:pPr>
              <a:defRPr/>
            </a:pPr>
            <a:endParaRPr lang="en-US">
              <a:latin typeface="Arial" pitchFamily="34" charset="0"/>
              <a:ea typeface="ＭＳ Ｐゴシック" pitchFamily="34" charset="-128"/>
              <a:cs typeface="+mn-cs"/>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ftr="0"/>
  <p:txStyles>
    <p:titleStyle>
      <a:lvl1pPr algn="ctr" rtl="0" eaLnBrk="0" fontAlgn="base" hangingPunct="0">
        <a:spcBef>
          <a:spcPct val="0"/>
        </a:spcBef>
        <a:spcAft>
          <a:spcPct val="0"/>
        </a:spcAft>
        <a:defRPr sz="3200">
          <a:solidFill>
            <a:schemeClr val="bg1"/>
          </a:solidFill>
          <a:latin typeface="+mj-lt"/>
          <a:ea typeface="+mj-ea"/>
          <a:cs typeface="ＭＳ Ｐゴシック" pitchFamily="-106" charset="-128"/>
        </a:defRPr>
      </a:lvl1pPr>
      <a:lvl2pPr algn="ctr" rtl="0" eaLnBrk="0" fontAlgn="base" hangingPunct="0">
        <a:spcBef>
          <a:spcPct val="0"/>
        </a:spcBef>
        <a:spcAft>
          <a:spcPct val="0"/>
        </a:spcAft>
        <a:defRPr sz="3200">
          <a:solidFill>
            <a:schemeClr val="bg1"/>
          </a:solidFill>
          <a:latin typeface="Times New Roman" pitchFamily="18" charset="0"/>
          <a:ea typeface="ＭＳ Ｐゴシック" pitchFamily="34" charset="-128"/>
          <a:cs typeface="ＭＳ Ｐゴシック" pitchFamily="-106" charset="-128"/>
        </a:defRPr>
      </a:lvl2pPr>
      <a:lvl3pPr algn="ctr" rtl="0" eaLnBrk="0" fontAlgn="base" hangingPunct="0">
        <a:spcBef>
          <a:spcPct val="0"/>
        </a:spcBef>
        <a:spcAft>
          <a:spcPct val="0"/>
        </a:spcAft>
        <a:defRPr sz="3200">
          <a:solidFill>
            <a:schemeClr val="bg1"/>
          </a:solidFill>
          <a:latin typeface="Times New Roman" pitchFamily="18" charset="0"/>
          <a:ea typeface="ＭＳ Ｐゴシック" pitchFamily="34" charset="-128"/>
          <a:cs typeface="ＭＳ Ｐゴシック" pitchFamily="-106" charset="-128"/>
        </a:defRPr>
      </a:lvl3pPr>
      <a:lvl4pPr algn="ctr" rtl="0" eaLnBrk="0" fontAlgn="base" hangingPunct="0">
        <a:spcBef>
          <a:spcPct val="0"/>
        </a:spcBef>
        <a:spcAft>
          <a:spcPct val="0"/>
        </a:spcAft>
        <a:defRPr sz="3200">
          <a:solidFill>
            <a:schemeClr val="bg1"/>
          </a:solidFill>
          <a:latin typeface="Times New Roman" pitchFamily="18" charset="0"/>
          <a:ea typeface="ＭＳ Ｐゴシック" pitchFamily="34" charset="-128"/>
          <a:cs typeface="ＭＳ Ｐゴシック" pitchFamily="-106" charset="-128"/>
        </a:defRPr>
      </a:lvl4pPr>
      <a:lvl5pPr algn="ctr" rtl="0" eaLnBrk="0" fontAlgn="base" hangingPunct="0">
        <a:spcBef>
          <a:spcPct val="0"/>
        </a:spcBef>
        <a:spcAft>
          <a:spcPct val="0"/>
        </a:spcAft>
        <a:defRPr sz="3200">
          <a:solidFill>
            <a:schemeClr val="bg1"/>
          </a:solidFill>
          <a:latin typeface="Times New Roman" pitchFamily="18" charset="0"/>
          <a:ea typeface="ＭＳ Ｐゴシック" pitchFamily="34" charset="-128"/>
          <a:cs typeface="ＭＳ Ｐゴシック" pitchFamily="-106" charset="-128"/>
        </a:defRPr>
      </a:lvl5pPr>
      <a:lvl6pPr marL="457200" algn="ctr" rtl="0" fontAlgn="base">
        <a:spcBef>
          <a:spcPct val="0"/>
        </a:spcBef>
        <a:spcAft>
          <a:spcPct val="0"/>
        </a:spcAft>
        <a:defRPr sz="3200">
          <a:solidFill>
            <a:schemeClr val="bg1"/>
          </a:solidFill>
          <a:latin typeface="Times New Roman" pitchFamily="18" charset="0"/>
          <a:ea typeface="ＭＳ Ｐゴシック" pitchFamily="34" charset="-128"/>
        </a:defRPr>
      </a:lvl6pPr>
      <a:lvl7pPr marL="914400" algn="ctr" rtl="0" fontAlgn="base">
        <a:spcBef>
          <a:spcPct val="0"/>
        </a:spcBef>
        <a:spcAft>
          <a:spcPct val="0"/>
        </a:spcAft>
        <a:defRPr sz="3200">
          <a:solidFill>
            <a:schemeClr val="bg1"/>
          </a:solidFill>
          <a:latin typeface="Times New Roman" pitchFamily="18" charset="0"/>
          <a:ea typeface="ＭＳ Ｐゴシック" pitchFamily="34" charset="-128"/>
        </a:defRPr>
      </a:lvl7pPr>
      <a:lvl8pPr marL="1371600" algn="ctr" rtl="0" fontAlgn="base">
        <a:spcBef>
          <a:spcPct val="0"/>
        </a:spcBef>
        <a:spcAft>
          <a:spcPct val="0"/>
        </a:spcAft>
        <a:defRPr sz="3200">
          <a:solidFill>
            <a:schemeClr val="bg1"/>
          </a:solidFill>
          <a:latin typeface="Times New Roman" pitchFamily="18" charset="0"/>
          <a:ea typeface="ＭＳ Ｐゴシック" pitchFamily="34" charset="-128"/>
        </a:defRPr>
      </a:lvl8pPr>
      <a:lvl9pPr marL="1828800" algn="ctr" rtl="0" fontAlgn="base">
        <a:spcBef>
          <a:spcPct val="0"/>
        </a:spcBef>
        <a:spcAft>
          <a:spcPct val="0"/>
        </a:spcAft>
        <a:defRPr sz="3200">
          <a:solidFill>
            <a:schemeClr val="bg1"/>
          </a:solidFill>
          <a:latin typeface="Times New Roman" pitchFamily="18" charset="0"/>
          <a:ea typeface="ＭＳ Ｐゴシック" pitchFamily="34" charset="-128"/>
        </a:defRPr>
      </a:lvl9pPr>
    </p:titleStyle>
    <p:bodyStyle>
      <a:lvl1pPr marL="342900" indent="-342900" algn="l" rtl="0" eaLnBrk="0" fontAlgn="base" hangingPunct="0">
        <a:spcBef>
          <a:spcPct val="20000"/>
        </a:spcBef>
        <a:spcAft>
          <a:spcPct val="0"/>
        </a:spcAft>
        <a:buFont typeface="Wingdings" pitchFamily="-106" charset="2"/>
        <a:buChar char="v"/>
        <a:defRPr sz="2800">
          <a:solidFill>
            <a:srgbClr val="1F3F3D"/>
          </a:solidFill>
          <a:latin typeface="+mn-lt"/>
          <a:ea typeface="+mn-ea"/>
          <a:cs typeface="ＭＳ Ｐゴシック" pitchFamily="-106" charset="-128"/>
        </a:defRPr>
      </a:lvl1pPr>
      <a:lvl2pPr marL="742950" indent="-285750" algn="l" rtl="0" eaLnBrk="0" fontAlgn="base" hangingPunct="0">
        <a:spcBef>
          <a:spcPct val="20000"/>
        </a:spcBef>
        <a:spcAft>
          <a:spcPct val="0"/>
        </a:spcAft>
        <a:buFont typeface="Wingdings" pitchFamily="-106" charset="2"/>
        <a:buChar char="Ø"/>
        <a:defRPr sz="2400">
          <a:solidFill>
            <a:srgbClr val="1F3F3D"/>
          </a:solidFill>
          <a:latin typeface="+mn-lt"/>
          <a:ea typeface="+mn-ea"/>
        </a:defRPr>
      </a:lvl2pPr>
      <a:lvl3pPr marL="1143000" indent="-228600" algn="l" rtl="0" eaLnBrk="0" fontAlgn="base" hangingPunct="0">
        <a:spcBef>
          <a:spcPct val="20000"/>
        </a:spcBef>
        <a:spcAft>
          <a:spcPct val="0"/>
        </a:spcAft>
        <a:buFont typeface="Wingdings" pitchFamily="-106" charset="2"/>
        <a:buChar char="§"/>
        <a:defRPr sz="2000">
          <a:solidFill>
            <a:srgbClr val="1F3F3D"/>
          </a:solidFill>
          <a:latin typeface="+mn-lt"/>
          <a:ea typeface="+mn-ea"/>
        </a:defRPr>
      </a:lvl3pPr>
      <a:lvl4pPr marL="1600200" indent="-228600" algn="l" rtl="0" eaLnBrk="0" fontAlgn="base" hangingPunct="0">
        <a:spcBef>
          <a:spcPct val="20000"/>
        </a:spcBef>
        <a:spcAft>
          <a:spcPct val="0"/>
        </a:spcAft>
        <a:buFont typeface="Times" pitchFamily="-106" charset="0"/>
        <a:buChar char="•"/>
        <a:defRPr sz="2000">
          <a:solidFill>
            <a:srgbClr val="1F3F3D"/>
          </a:solidFill>
          <a:latin typeface="+mn-lt"/>
          <a:ea typeface="+mn-ea"/>
        </a:defRPr>
      </a:lvl4pPr>
      <a:lvl5pPr marL="2057400" indent="-228600" algn="l" rtl="0" eaLnBrk="0" fontAlgn="base" hangingPunct="0">
        <a:spcBef>
          <a:spcPct val="20000"/>
        </a:spcBef>
        <a:spcAft>
          <a:spcPct val="0"/>
        </a:spcAft>
        <a:buFont typeface="Ayuthaya" pitchFamily="1" charset="0"/>
        <a:buChar char="-"/>
        <a:defRPr sz="2000">
          <a:solidFill>
            <a:srgbClr val="1F3F3D"/>
          </a:solidFill>
          <a:latin typeface="+mn-lt"/>
          <a:ea typeface="+mn-ea"/>
        </a:defRPr>
      </a:lvl5pPr>
      <a:lvl6pPr marL="2514600" indent="-228600" algn="l" rtl="0" fontAlgn="base">
        <a:spcBef>
          <a:spcPct val="20000"/>
        </a:spcBef>
        <a:spcAft>
          <a:spcPct val="0"/>
        </a:spcAft>
        <a:buFont typeface="Ayuthaya" pitchFamily="1" charset="0"/>
        <a:buChar char="-"/>
        <a:defRPr>
          <a:solidFill>
            <a:srgbClr val="1F3F3D"/>
          </a:solidFill>
          <a:latin typeface="+mn-lt"/>
          <a:ea typeface="+mn-ea"/>
        </a:defRPr>
      </a:lvl6pPr>
      <a:lvl7pPr marL="2971800" indent="-228600" algn="l" rtl="0" fontAlgn="base">
        <a:spcBef>
          <a:spcPct val="20000"/>
        </a:spcBef>
        <a:spcAft>
          <a:spcPct val="0"/>
        </a:spcAft>
        <a:buFont typeface="Ayuthaya" pitchFamily="1" charset="0"/>
        <a:buChar char="-"/>
        <a:defRPr>
          <a:solidFill>
            <a:srgbClr val="1F3F3D"/>
          </a:solidFill>
          <a:latin typeface="+mn-lt"/>
          <a:ea typeface="+mn-ea"/>
        </a:defRPr>
      </a:lvl7pPr>
      <a:lvl8pPr marL="3429000" indent="-228600" algn="l" rtl="0" fontAlgn="base">
        <a:spcBef>
          <a:spcPct val="20000"/>
        </a:spcBef>
        <a:spcAft>
          <a:spcPct val="0"/>
        </a:spcAft>
        <a:buFont typeface="Ayuthaya" pitchFamily="1" charset="0"/>
        <a:buChar char="-"/>
        <a:defRPr>
          <a:solidFill>
            <a:srgbClr val="1F3F3D"/>
          </a:solidFill>
          <a:latin typeface="+mn-lt"/>
          <a:ea typeface="+mn-ea"/>
        </a:defRPr>
      </a:lvl8pPr>
      <a:lvl9pPr marL="3886200" indent="-228600" algn="l" rtl="0" fontAlgn="base">
        <a:spcBef>
          <a:spcPct val="20000"/>
        </a:spcBef>
        <a:spcAft>
          <a:spcPct val="0"/>
        </a:spcAft>
        <a:buFont typeface="Ayuthaya" pitchFamily="1" charset="0"/>
        <a:buChar char="-"/>
        <a:defRPr>
          <a:solidFill>
            <a:srgbClr val="1F3F3D"/>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ctrTitle"/>
          </p:nvPr>
        </p:nvSpPr>
        <p:spPr>
          <a:xfrm>
            <a:off x="304800" y="304800"/>
            <a:ext cx="8534400" cy="6248400"/>
          </a:xfrm>
          <a:gradFill rotWithShape="0">
            <a:gsLst>
              <a:gs pos="0">
                <a:srgbClr val="0E1D1C"/>
              </a:gs>
              <a:gs pos="50000">
                <a:srgbClr val="1F3F3D"/>
              </a:gs>
              <a:gs pos="100000">
                <a:srgbClr val="0E1D1C"/>
              </a:gs>
            </a:gsLst>
            <a:lin ang="5400000" scaled="1"/>
          </a:gradFill>
        </p:spPr>
        <p:txBody>
          <a:bodyPr/>
          <a:lstStyle/>
          <a:p>
            <a:pPr eaLnBrk="1" hangingPunct="1"/>
            <a:r>
              <a:rPr lang="en-US"/>
              <a:t/>
            </a:r>
            <a:br>
              <a:rPr lang="en-US"/>
            </a:br>
            <a:r>
              <a:rPr lang="en-US"/>
              <a:t/>
            </a:r>
            <a:br>
              <a:rPr lang="en-US"/>
            </a:br>
            <a:r>
              <a:rPr lang="en-US"/>
              <a:t>Understanding White Privilege--</a:t>
            </a:r>
            <a:br>
              <a:rPr lang="en-US"/>
            </a:br>
            <a:r>
              <a:rPr lang="en-US"/>
              <a:t>A Brief Introduction</a:t>
            </a:r>
            <a:br>
              <a:rPr lang="en-US"/>
            </a:br>
            <a:r>
              <a:rPr lang="en-US" sz="3600"/>
              <a:t/>
            </a:r>
            <a:br>
              <a:rPr lang="en-US" sz="3600"/>
            </a:br>
            <a:r>
              <a:rPr lang="en-US" sz="2400"/>
              <a:t/>
            </a:r>
            <a:br>
              <a:rPr lang="en-US" sz="2400"/>
            </a:br>
            <a:r>
              <a:rPr lang="en-US" sz="2400"/>
              <a:t/>
            </a:r>
            <a:br>
              <a:rPr lang="en-US" sz="2400"/>
            </a:br>
            <a:r>
              <a:rPr lang="en-US" sz="2400"/>
              <a:t/>
            </a:r>
            <a:br>
              <a:rPr lang="en-US" sz="2400"/>
            </a:br>
            <a:r>
              <a:rPr lang="en-US" sz="2400"/>
              <a:t/>
            </a:r>
            <a:br>
              <a:rPr lang="en-US" sz="2400"/>
            </a:br>
            <a:r>
              <a:rPr lang="en-US" sz="2400"/>
              <a:t> Frances E. Kendall, Ph.D. </a:t>
            </a:r>
            <a:br>
              <a:rPr lang="en-US" sz="2400"/>
            </a:br>
            <a:endParaRPr lang="en-US"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3B8702A2-E573-4840-B8D2-9F0C75D90B3E}" type="slidenum">
              <a:rPr lang="en-US"/>
              <a:pPr/>
              <a:t>10</a:t>
            </a:fld>
            <a:endParaRPr lang="en-US" sz="1400"/>
          </a:p>
        </p:txBody>
      </p:sp>
      <p:sp>
        <p:nvSpPr>
          <p:cNvPr id="22532" name="Rectangle 2"/>
          <p:cNvSpPr>
            <a:spLocks noGrp="1" noChangeArrowheads="1"/>
          </p:cNvSpPr>
          <p:nvPr>
            <p:ph type="title"/>
          </p:nvPr>
        </p:nvSpPr>
        <p:spPr/>
        <p:txBody>
          <a:bodyPr/>
          <a:lstStyle/>
          <a:p>
            <a:pPr eaLnBrk="1" hangingPunct="1"/>
            <a:r>
              <a:rPr lang="en-US"/>
              <a:t>Understanding White Privilege</a:t>
            </a:r>
          </a:p>
        </p:txBody>
      </p:sp>
      <p:sp>
        <p:nvSpPr>
          <p:cNvPr id="22533" name="Rectangle 3"/>
          <p:cNvSpPr>
            <a:spLocks noGrp="1" noChangeArrowheads="1"/>
          </p:cNvSpPr>
          <p:nvPr>
            <p:ph type="body" idx="1"/>
          </p:nvPr>
        </p:nvSpPr>
        <p:spPr/>
        <p:txBody>
          <a:bodyPr/>
          <a:lstStyle/>
          <a:p>
            <a:pPr eaLnBrk="1" hangingPunct="1"/>
            <a:r>
              <a:rPr lang="en-US">
                <a:solidFill>
                  <a:schemeClr val="tx1"/>
                </a:solidFill>
                <a:latin typeface="Times New Roman" pitchFamily="-106" charset="0"/>
              </a:rPr>
              <a:t>Being white enables us to decide whether we are going to listen to others, to hear them, or neither. </a:t>
            </a:r>
          </a:p>
          <a:p>
            <a:pPr eaLnBrk="1" hangingPunct="1"/>
            <a:endParaRPr lang="en-US" sz="1200">
              <a:solidFill>
                <a:schemeClr val="tx1"/>
              </a:solidFill>
              <a:latin typeface="Times New Roman" pitchFamily="-106" charset="0"/>
            </a:endParaRPr>
          </a:p>
          <a:p>
            <a:pPr lvl="1" eaLnBrk="1" hangingPunct="1"/>
            <a:r>
              <a:rPr lang="en-US">
                <a:solidFill>
                  <a:schemeClr val="tx1"/>
                </a:solidFill>
                <a:latin typeface="Times New Roman" pitchFamily="-106" charset="0"/>
              </a:rPr>
              <a:t>We also silence others without intending to or even being aware of it.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C266B53C-0FE3-D948-8738-1DD1762C7E87}" type="slidenum">
              <a:rPr lang="en-US"/>
              <a:pPr/>
              <a:t>11</a:t>
            </a:fld>
            <a:endParaRPr lang="en-US" sz="1400"/>
          </a:p>
        </p:txBody>
      </p:sp>
      <p:sp>
        <p:nvSpPr>
          <p:cNvPr id="23556" name="Rectangle 2"/>
          <p:cNvSpPr>
            <a:spLocks noGrp="1" noChangeArrowheads="1"/>
          </p:cNvSpPr>
          <p:nvPr>
            <p:ph type="title"/>
          </p:nvPr>
        </p:nvSpPr>
        <p:spPr/>
        <p:txBody>
          <a:bodyPr/>
          <a:lstStyle/>
          <a:p>
            <a:pPr eaLnBrk="1" hangingPunct="1"/>
            <a:r>
              <a:rPr lang="en-US"/>
              <a:t>Understanding White Privilege</a:t>
            </a:r>
          </a:p>
        </p:txBody>
      </p:sp>
      <p:sp>
        <p:nvSpPr>
          <p:cNvPr id="23557" name="Rectangle 3"/>
          <p:cNvSpPr>
            <a:spLocks noGrp="1" noChangeArrowheads="1"/>
          </p:cNvSpPr>
          <p:nvPr>
            <p:ph type="body" idx="1"/>
          </p:nvPr>
        </p:nvSpPr>
        <p:spPr/>
        <p:txBody>
          <a:bodyPr/>
          <a:lstStyle/>
          <a:p>
            <a:pPr eaLnBrk="1" hangingPunct="1"/>
            <a:r>
              <a:rPr lang="en-US">
                <a:solidFill>
                  <a:schemeClr val="tx1"/>
                </a:solidFill>
                <a:latin typeface="Times New Roman" pitchFamily="-106" charset="0"/>
              </a:rPr>
              <a:t>White privilege allows us not to see race in ourselves and to be angry at those who do.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DEDA8919-9CB6-0141-92AC-05CCE207C180}" type="slidenum">
              <a:rPr lang="en-US"/>
              <a:pPr/>
              <a:t>12</a:t>
            </a:fld>
            <a:endParaRPr lang="en-US" sz="1400"/>
          </a:p>
        </p:txBody>
      </p:sp>
      <p:sp>
        <p:nvSpPr>
          <p:cNvPr id="24580" name="Rectangle 2"/>
          <p:cNvSpPr>
            <a:spLocks noGrp="1" noChangeArrowheads="1"/>
          </p:cNvSpPr>
          <p:nvPr>
            <p:ph type="title"/>
          </p:nvPr>
        </p:nvSpPr>
        <p:spPr/>
        <p:txBody>
          <a:bodyPr/>
          <a:lstStyle/>
          <a:p>
            <a:pPr eaLnBrk="1" hangingPunct="1"/>
            <a:r>
              <a:rPr lang="en-US"/>
              <a:t>Understanding White Privilege</a:t>
            </a:r>
          </a:p>
        </p:txBody>
      </p:sp>
      <p:sp>
        <p:nvSpPr>
          <p:cNvPr id="24581" name="Rectangle 3"/>
          <p:cNvSpPr>
            <a:spLocks noGrp="1" noChangeArrowheads="1"/>
          </p:cNvSpPr>
          <p:nvPr>
            <p:ph type="body" idx="1"/>
          </p:nvPr>
        </p:nvSpPr>
        <p:spPr/>
        <p:txBody>
          <a:bodyPr/>
          <a:lstStyle/>
          <a:p>
            <a:pPr eaLnBrk="1" hangingPunct="1"/>
            <a:r>
              <a:rPr lang="en-US" sz="2400">
                <a:solidFill>
                  <a:schemeClr val="tx1"/>
                </a:solidFill>
                <a:latin typeface="Times New Roman" pitchFamily="-106" charset="0"/>
              </a:rPr>
              <a:t>Believing that race is “N.M.I.—Not My Issue” </a:t>
            </a:r>
            <a:r>
              <a:rPr lang="en-US" sz="2400" u="sng">
                <a:solidFill>
                  <a:schemeClr val="tx1"/>
                </a:solidFill>
                <a:latin typeface="Times New Roman" pitchFamily="-106" charset="0"/>
              </a:rPr>
              <a:t>and</a:t>
            </a:r>
            <a:r>
              <a:rPr lang="en-US" sz="2400">
                <a:solidFill>
                  <a:schemeClr val="tx1"/>
                </a:solidFill>
                <a:latin typeface="Times New Roman" pitchFamily="-106" charset="0"/>
              </a:rPr>
              <a:t> being a member of one or more groups that also experience systemic discrimination, we use the privilege of emotionally and psychologically removing ourselves from the “white” group, which we see as composed either of demonically racist people who spout epithets and wear white robes or of white, straight, wealthy males. </a:t>
            </a:r>
          </a:p>
          <a:p>
            <a:pPr eaLnBrk="1" hangingPunct="1"/>
            <a:endParaRPr lang="en-US" sz="1200">
              <a:solidFill>
                <a:schemeClr val="tx1"/>
              </a:solidFill>
              <a:latin typeface="Times New Roman" pitchFamily="-106" charset="0"/>
            </a:endParaRPr>
          </a:p>
          <a:p>
            <a:pPr lvl="1" eaLnBrk="1" hangingPunct="1"/>
            <a:r>
              <a:rPr lang="en-US" sz="2000">
                <a:solidFill>
                  <a:schemeClr val="tx1"/>
                </a:solidFill>
                <a:latin typeface="Times New Roman" pitchFamily="-106" charset="0"/>
              </a:rPr>
              <a:t>For those of us who are white, and are also women, and/or are gay or lesbian, or working class, our experience of being excluded from the mainstream blinds us to the fact that we still benefit from our skin color. By seeing ourselves as removed from the privileged group we are all the more blind to our silencing of people of color.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499FA0C3-F5EA-2F41-A26F-3D289E1DD2BB}" type="slidenum">
              <a:rPr lang="en-US"/>
              <a:pPr/>
              <a:t>13</a:t>
            </a:fld>
            <a:endParaRPr lang="en-US" sz="1400"/>
          </a:p>
        </p:txBody>
      </p:sp>
      <p:sp>
        <p:nvSpPr>
          <p:cNvPr id="25604" name="Rectangle 2"/>
          <p:cNvSpPr>
            <a:spLocks noGrp="1" noChangeArrowheads="1"/>
          </p:cNvSpPr>
          <p:nvPr>
            <p:ph type="title"/>
          </p:nvPr>
        </p:nvSpPr>
        <p:spPr/>
        <p:txBody>
          <a:bodyPr/>
          <a:lstStyle/>
          <a:p>
            <a:pPr eaLnBrk="1" hangingPunct="1"/>
            <a:r>
              <a:rPr lang="en-US"/>
              <a:t>Understanding White Privilege</a:t>
            </a:r>
          </a:p>
        </p:txBody>
      </p:sp>
      <p:sp>
        <p:nvSpPr>
          <p:cNvPr id="25605" name="Rectangle 3"/>
          <p:cNvSpPr>
            <a:spLocks noGrp="1" noChangeArrowheads="1"/>
          </p:cNvSpPr>
          <p:nvPr>
            <p:ph type="body" idx="1"/>
          </p:nvPr>
        </p:nvSpPr>
        <p:spPr/>
        <p:txBody>
          <a:bodyPr/>
          <a:lstStyle/>
          <a:p>
            <a:pPr eaLnBrk="1" hangingPunct="1"/>
            <a:r>
              <a:rPr lang="en-US">
                <a:solidFill>
                  <a:schemeClr val="tx1"/>
                </a:solidFill>
                <a:latin typeface="Times New Roman" pitchFamily="-106" charset="0"/>
              </a:rPr>
              <a:t>Those of us who are white have the privilege of always seeing and keeping ourselves central, never marginal. </a:t>
            </a:r>
          </a:p>
          <a:p>
            <a:pPr lvl="1" eaLnBrk="1" hangingPunct="1"/>
            <a:r>
              <a:rPr lang="en-US">
                <a:solidFill>
                  <a:schemeClr val="tx1"/>
                </a:solidFill>
                <a:latin typeface="Times New Roman" pitchFamily="-106" charset="0"/>
              </a:rPr>
              <a:t>White people are our reference point, the ones to whom everyone else is compared.</a:t>
            </a:r>
            <a:endParaRPr lang="en-US" b="1">
              <a:solidFill>
                <a:schemeClr val="tx1"/>
              </a:solidFill>
              <a:latin typeface="Bookman"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CD1D0169-572E-4B48-8399-99C27364852E}" type="slidenum">
              <a:rPr lang="en-US"/>
              <a:pPr/>
              <a:t>2</a:t>
            </a:fld>
            <a:endParaRPr lang="en-US" sz="1400"/>
          </a:p>
        </p:txBody>
      </p:sp>
      <p:sp>
        <p:nvSpPr>
          <p:cNvPr id="14340" name="Rectangle 2"/>
          <p:cNvSpPr>
            <a:spLocks noGrp="1" noChangeArrowheads="1"/>
          </p:cNvSpPr>
          <p:nvPr>
            <p:ph type="title"/>
          </p:nvPr>
        </p:nvSpPr>
        <p:spPr/>
        <p:txBody>
          <a:bodyPr/>
          <a:lstStyle/>
          <a:p>
            <a:pPr eaLnBrk="1" hangingPunct="1"/>
            <a:r>
              <a:rPr lang="en-US"/>
              <a:t>Understanding White Privilege</a:t>
            </a:r>
          </a:p>
        </p:txBody>
      </p:sp>
      <p:sp>
        <p:nvSpPr>
          <p:cNvPr id="14341" name="Rectangle 3"/>
          <p:cNvSpPr>
            <a:spLocks noGrp="1" noChangeArrowheads="1"/>
          </p:cNvSpPr>
          <p:nvPr>
            <p:ph type="body" idx="1"/>
          </p:nvPr>
        </p:nvSpPr>
        <p:spPr/>
        <p:txBody>
          <a:bodyPr/>
          <a:lstStyle/>
          <a:p>
            <a:pPr eaLnBrk="1" hangingPunct="1">
              <a:lnSpc>
                <a:spcPct val="90000"/>
              </a:lnSpc>
            </a:pPr>
            <a:r>
              <a:rPr lang="en-US">
                <a:solidFill>
                  <a:schemeClr val="tx1"/>
                </a:solidFill>
                <a:latin typeface="Times New Roman" pitchFamily="-106" charset="0"/>
              </a:rPr>
              <a:t>What is white privilege?</a:t>
            </a:r>
            <a:endParaRPr lang="en-US" sz="2400">
              <a:solidFill>
                <a:schemeClr val="tx1"/>
              </a:solidFill>
              <a:latin typeface="Times New Roman" pitchFamily="-106" charset="0"/>
            </a:endParaRPr>
          </a:p>
          <a:p>
            <a:pPr lvl="1" eaLnBrk="1" hangingPunct="1">
              <a:lnSpc>
                <a:spcPct val="90000"/>
              </a:lnSpc>
            </a:pPr>
            <a:r>
              <a:rPr lang="en-US">
                <a:solidFill>
                  <a:schemeClr val="tx1"/>
                </a:solidFill>
                <a:latin typeface="Times New Roman" pitchFamily="-106" charset="0"/>
              </a:rPr>
              <a:t>For those of us who are white, it is sort of like asking fish to notice water or birds to discuss air.</a:t>
            </a:r>
          </a:p>
          <a:p>
            <a:pPr lvl="1" eaLnBrk="1" hangingPunct="1">
              <a:lnSpc>
                <a:spcPct val="90000"/>
              </a:lnSpc>
            </a:pPr>
            <a:r>
              <a:rPr lang="en-US" i="1">
                <a:solidFill>
                  <a:schemeClr val="tx1"/>
                </a:solidFill>
                <a:latin typeface="Times New Roman" pitchFamily="-106" charset="0"/>
              </a:rPr>
              <a:t>American Heritage Dictionary</a:t>
            </a:r>
            <a:r>
              <a:rPr lang="en-US">
                <a:solidFill>
                  <a:schemeClr val="tx1"/>
                </a:solidFill>
                <a:latin typeface="Times New Roman" pitchFamily="-106" charset="0"/>
              </a:rPr>
              <a:t> (2000) defines </a:t>
            </a:r>
            <a:r>
              <a:rPr lang="en-US" i="1">
                <a:solidFill>
                  <a:schemeClr val="tx1"/>
                </a:solidFill>
                <a:latin typeface="Times New Roman" pitchFamily="-106" charset="0"/>
              </a:rPr>
              <a:t>privilege</a:t>
            </a:r>
            <a:r>
              <a:rPr lang="en-US">
                <a:solidFill>
                  <a:schemeClr val="tx1"/>
                </a:solidFill>
                <a:latin typeface="Times New Roman" pitchFamily="-106" charset="0"/>
              </a:rPr>
              <a:t> as “a special advantage, immunity, permission, right, or benefit granted to or enjoyed by an individual, class, or caste.” </a:t>
            </a:r>
          </a:p>
          <a:p>
            <a:pPr lvl="1" eaLnBrk="1" hangingPunct="1">
              <a:lnSpc>
                <a:spcPct val="90000"/>
              </a:lnSpc>
            </a:pPr>
            <a:r>
              <a:rPr lang="en-US">
                <a:solidFill>
                  <a:schemeClr val="tx1"/>
                </a:solidFill>
                <a:latin typeface="Times New Roman" pitchFamily="-106" charset="0"/>
              </a:rPr>
              <a:t>Peggy McIntosh (1995) reminds us that those of us who are white usually believe that privileges are “conditions of daily experience...[that are] universally available to everybody.”  It is “unearned power conferred systematically.” </a:t>
            </a:r>
          </a:p>
          <a:p>
            <a:pPr lvl="2" algn="r" eaLnBrk="1" hangingPunct="1">
              <a:lnSpc>
                <a:spcPct val="90000"/>
              </a:lnSpc>
              <a:buFont typeface="Wingdings" pitchFamily="-106" charset="2"/>
              <a:buNone/>
            </a:pPr>
            <a:r>
              <a:rPr lang="en-US" sz="1400">
                <a:solidFill>
                  <a:schemeClr val="tx1"/>
                </a:solidFill>
                <a:latin typeface="Times New Roman" pitchFamily="-106" charset="0"/>
              </a:rPr>
              <a:t>(Margaret L. Andersen and Patricia Hill Collins, 2</a:t>
            </a:r>
            <a:r>
              <a:rPr lang="en-US" sz="1400" baseline="30000">
                <a:solidFill>
                  <a:schemeClr val="tx1"/>
                </a:solidFill>
                <a:latin typeface="Times New Roman" pitchFamily="-106" charset="0"/>
              </a:rPr>
              <a:t>nd</a:t>
            </a:r>
            <a:r>
              <a:rPr lang="en-US" sz="1400">
                <a:solidFill>
                  <a:schemeClr val="tx1"/>
                </a:solidFill>
                <a:latin typeface="Times New Roman" pitchFamily="-106" charset="0"/>
              </a:rPr>
              <a:t> ed. </a:t>
            </a:r>
          </a:p>
          <a:p>
            <a:pPr lvl="2" algn="r" eaLnBrk="1" hangingPunct="1">
              <a:lnSpc>
                <a:spcPct val="90000"/>
              </a:lnSpc>
              <a:buFont typeface="Wingdings" pitchFamily="-106" charset="2"/>
              <a:buNone/>
            </a:pPr>
            <a:r>
              <a:rPr lang="en-US" sz="1400" i="1">
                <a:solidFill>
                  <a:schemeClr val="tx1"/>
                </a:solidFill>
                <a:latin typeface="Times New Roman" pitchFamily="-106" charset="0"/>
              </a:rPr>
              <a:t>Race, Class, and Gender, </a:t>
            </a:r>
            <a:r>
              <a:rPr lang="en-US" sz="1400">
                <a:solidFill>
                  <a:schemeClr val="tx1"/>
                </a:solidFill>
                <a:latin typeface="Times New Roman" pitchFamily="-106" charset="0"/>
              </a:rPr>
              <a:t>pp. 41-46.)</a:t>
            </a:r>
            <a:endParaRPr lang="en-US" sz="1600">
              <a:solidFill>
                <a:schemeClr val="tx1"/>
              </a:solidFill>
              <a:latin typeface="Times New Roman" pitchFamily="-10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23336190-6E60-7E42-8CAA-F45F5CC917A0}" type="slidenum">
              <a:rPr lang="en-US"/>
              <a:pPr/>
              <a:t>3</a:t>
            </a:fld>
            <a:endParaRPr lang="en-US" sz="1400"/>
          </a:p>
        </p:txBody>
      </p:sp>
      <p:sp>
        <p:nvSpPr>
          <p:cNvPr id="15364" name="Rectangle 2"/>
          <p:cNvSpPr>
            <a:spLocks noGrp="1" noChangeArrowheads="1"/>
          </p:cNvSpPr>
          <p:nvPr>
            <p:ph type="title"/>
          </p:nvPr>
        </p:nvSpPr>
        <p:spPr/>
        <p:txBody>
          <a:bodyPr/>
          <a:lstStyle/>
          <a:p>
            <a:pPr eaLnBrk="1" hangingPunct="1"/>
            <a:r>
              <a:rPr lang="en-US"/>
              <a:t>Understanding White Privilege</a:t>
            </a:r>
          </a:p>
        </p:txBody>
      </p:sp>
      <p:sp>
        <p:nvSpPr>
          <p:cNvPr id="15365" name="Rectangle 3"/>
          <p:cNvSpPr>
            <a:spLocks noGrp="1" noChangeArrowheads="1"/>
          </p:cNvSpPr>
          <p:nvPr>
            <p:ph type="body" idx="1"/>
          </p:nvPr>
        </p:nvSpPr>
        <p:spPr/>
        <p:txBody>
          <a:bodyPr/>
          <a:lstStyle/>
          <a:p>
            <a:pPr eaLnBrk="1" hangingPunct="1"/>
            <a:r>
              <a:rPr lang="en-US">
                <a:solidFill>
                  <a:schemeClr val="tx1"/>
                </a:solidFill>
                <a:latin typeface="Times New Roman" pitchFamily="-106" charset="0"/>
              </a:rPr>
              <a:t>White privilege is an institutional (rather than a personal) set of benefits.</a:t>
            </a:r>
          </a:p>
          <a:p>
            <a:pPr eaLnBrk="1" hangingPunct="1"/>
            <a:endParaRPr lang="en-US" sz="1200">
              <a:solidFill>
                <a:schemeClr val="tx1"/>
              </a:solidFill>
              <a:latin typeface="Times New Roman" pitchFamily="-106" charset="0"/>
            </a:endParaRPr>
          </a:p>
          <a:p>
            <a:pPr lvl="1" eaLnBrk="1" hangingPunct="1"/>
            <a:r>
              <a:rPr lang="en-US">
                <a:solidFill>
                  <a:schemeClr val="tx1"/>
                </a:solidFill>
                <a:latin typeface="Times New Roman" pitchFamily="-106" charset="0"/>
              </a:rPr>
              <a:t>Purely on the basis of our skin color doors are open to us that are not open to other people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965691B2-4683-2A45-AE54-0F17842C47AF}" type="slidenum">
              <a:rPr lang="en-US"/>
              <a:pPr/>
              <a:t>4</a:t>
            </a:fld>
            <a:endParaRPr lang="en-US" sz="1400"/>
          </a:p>
        </p:txBody>
      </p:sp>
      <p:sp>
        <p:nvSpPr>
          <p:cNvPr id="16388" name="Rectangle 2"/>
          <p:cNvSpPr>
            <a:spLocks noGrp="1" noChangeArrowheads="1"/>
          </p:cNvSpPr>
          <p:nvPr>
            <p:ph type="title"/>
          </p:nvPr>
        </p:nvSpPr>
        <p:spPr/>
        <p:txBody>
          <a:bodyPr/>
          <a:lstStyle/>
          <a:p>
            <a:pPr eaLnBrk="1" hangingPunct="1"/>
            <a:r>
              <a:rPr lang="en-US"/>
              <a:t>Understanding White Privilege</a:t>
            </a:r>
          </a:p>
        </p:txBody>
      </p:sp>
      <p:sp>
        <p:nvSpPr>
          <p:cNvPr id="16389" name="Rectangle 3"/>
          <p:cNvSpPr>
            <a:spLocks noGrp="1" noChangeArrowheads="1"/>
          </p:cNvSpPr>
          <p:nvPr>
            <p:ph type="body" idx="1"/>
          </p:nvPr>
        </p:nvSpPr>
        <p:spPr/>
        <p:txBody>
          <a:bodyPr/>
          <a:lstStyle/>
          <a:p>
            <a:pPr eaLnBrk="1" hangingPunct="1"/>
            <a:r>
              <a:rPr lang="en-US">
                <a:solidFill>
                  <a:schemeClr val="tx1"/>
                </a:solidFill>
                <a:latin typeface="Times New Roman" pitchFamily="-106" charset="0"/>
              </a:rPr>
              <a:t>All of us who are white, by race, have white privileges.</a:t>
            </a:r>
          </a:p>
          <a:p>
            <a:pPr eaLnBrk="1" hangingPunct="1"/>
            <a:endParaRPr lang="en-US" sz="1200">
              <a:solidFill>
                <a:schemeClr val="tx1"/>
              </a:solidFill>
              <a:latin typeface="Times New Roman" pitchFamily="-106" charset="0"/>
            </a:endParaRPr>
          </a:p>
          <a:p>
            <a:pPr lvl="1" eaLnBrk="1" hangingPunct="1"/>
            <a:r>
              <a:rPr lang="en-US">
                <a:solidFill>
                  <a:schemeClr val="tx1"/>
                </a:solidFill>
                <a:latin typeface="Times New Roman" pitchFamily="-106" charset="0"/>
              </a:rPr>
              <a:t>Privileges based on the other groups of which we are a part are added or taken away, depending on who we are.</a:t>
            </a:r>
          </a:p>
          <a:p>
            <a:pPr lvl="2" eaLnBrk="1" hangingPunct="1"/>
            <a:r>
              <a:rPr lang="en-US">
                <a:solidFill>
                  <a:schemeClr val="tx1"/>
                </a:solidFill>
                <a:latin typeface="Times New Roman" pitchFamily="-106" charset="0"/>
              </a:rPr>
              <a:t>Socioeconomic class</a:t>
            </a:r>
          </a:p>
          <a:p>
            <a:pPr lvl="2" eaLnBrk="1" hangingPunct="1"/>
            <a:r>
              <a:rPr lang="en-US">
                <a:solidFill>
                  <a:schemeClr val="tx1"/>
                </a:solidFill>
                <a:latin typeface="Times New Roman" pitchFamily="-106" charset="0"/>
              </a:rPr>
              <a:t>Gender</a:t>
            </a:r>
          </a:p>
          <a:p>
            <a:pPr lvl="2" eaLnBrk="1" hangingPunct="1"/>
            <a:r>
              <a:rPr lang="en-US">
                <a:solidFill>
                  <a:schemeClr val="tx1"/>
                </a:solidFill>
                <a:latin typeface="Times New Roman" pitchFamily="-106" charset="0"/>
              </a:rPr>
              <a:t>Sexual orientation</a:t>
            </a:r>
          </a:p>
          <a:p>
            <a:pPr lvl="2" eaLnBrk="1" hangingPunct="1"/>
            <a:r>
              <a:rPr lang="en-US">
                <a:solidFill>
                  <a:schemeClr val="tx1"/>
                </a:solidFill>
                <a:latin typeface="Times New Roman" pitchFamily="-106" charset="0"/>
              </a:rPr>
              <a:t>Ability/disability</a:t>
            </a:r>
          </a:p>
          <a:p>
            <a:pPr lvl="2" eaLnBrk="1" hangingPunct="1"/>
            <a:r>
              <a:rPr lang="en-US">
                <a:solidFill>
                  <a:schemeClr val="tx1"/>
                </a:solidFill>
                <a:latin typeface="Times New Roman" pitchFamily="-106" charset="0"/>
              </a:rPr>
              <a:t>Religion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6423B5DE-FE0D-0E42-9C5E-F226F66C25DA}" type="slidenum">
              <a:rPr lang="en-US"/>
              <a:pPr/>
              <a:t>5</a:t>
            </a:fld>
            <a:endParaRPr lang="en-US" sz="1400"/>
          </a:p>
        </p:txBody>
      </p:sp>
      <p:sp>
        <p:nvSpPr>
          <p:cNvPr id="17412" name="Rectangle 2"/>
          <p:cNvSpPr>
            <a:spLocks noGrp="1" noChangeArrowheads="1"/>
          </p:cNvSpPr>
          <p:nvPr>
            <p:ph type="title"/>
          </p:nvPr>
        </p:nvSpPr>
        <p:spPr/>
        <p:txBody>
          <a:bodyPr/>
          <a:lstStyle/>
          <a:p>
            <a:pPr eaLnBrk="1" hangingPunct="1"/>
            <a:r>
              <a:rPr lang="en-US"/>
              <a:t>Understanding White Privilege</a:t>
            </a:r>
          </a:p>
        </p:txBody>
      </p:sp>
      <p:sp>
        <p:nvSpPr>
          <p:cNvPr id="17413" name="Rectangle 3"/>
          <p:cNvSpPr>
            <a:spLocks noGrp="1" noChangeArrowheads="1"/>
          </p:cNvSpPr>
          <p:nvPr>
            <p:ph type="body" idx="1"/>
          </p:nvPr>
        </p:nvSpPr>
        <p:spPr/>
        <p:txBody>
          <a:bodyPr/>
          <a:lstStyle/>
          <a:p>
            <a:pPr eaLnBrk="1" hangingPunct="1"/>
            <a:r>
              <a:rPr lang="en-US">
                <a:solidFill>
                  <a:schemeClr val="tx1"/>
                </a:solidFill>
                <a:latin typeface="Times New Roman" pitchFamily="-106" charset="0"/>
              </a:rPr>
              <a:t>White privilege has absolutely nothing to do with whether or not we are “good” people.</a:t>
            </a:r>
          </a:p>
          <a:p>
            <a:pPr eaLnBrk="1" hangingPunct="1"/>
            <a:endParaRPr lang="en-US" sz="1200" b="1">
              <a:solidFill>
                <a:schemeClr val="tx1"/>
              </a:solidFill>
              <a:latin typeface="Times New Roman" pitchFamily="-106" charset="0"/>
            </a:endParaRPr>
          </a:p>
          <a:p>
            <a:pPr lvl="1" eaLnBrk="1" hangingPunct="1"/>
            <a:r>
              <a:rPr lang="en-US">
                <a:solidFill>
                  <a:schemeClr val="tx1"/>
                </a:solidFill>
                <a:latin typeface="Times New Roman" pitchFamily="-106" charset="0"/>
              </a:rPr>
              <a:t>Privileges are bestowed on us by the institutions with which we interact </a:t>
            </a:r>
            <a:r>
              <a:rPr lang="en-US" u="sng">
                <a:solidFill>
                  <a:schemeClr val="tx1"/>
                </a:solidFill>
                <a:latin typeface="Times New Roman" pitchFamily="-106" charset="0"/>
              </a:rPr>
              <a:t>solely because of our race</a:t>
            </a:r>
            <a:r>
              <a:rPr lang="en-US">
                <a:solidFill>
                  <a:schemeClr val="tx1"/>
                </a:solidFill>
                <a:latin typeface="Times New Roman" pitchFamily="-106" charset="0"/>
              </a:rPr>
              <a:t>, not because we are deserving as individuals.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84669612-6C77-C94E-AF03-C1564CEEC609}" type="slidenum">
              <a:rPr lang="en-US"/>
              <a:pPr/>
              <a:t>6</a:t>
            </a:fld>
            <a:endParaRPr lang="en-US" sz="1400"/>
          </a:p>
        </p:txBody>
      </p:sp>
      <p:sp>
        <p:nvSpPr>
          <p:cNvPr id="18436" name="Rectangle 2"/>
          <p:cNvSpPr>
            <a:spLocks noGrp="1" noChangeArrowheads="1"/>
          </p:cNvSpPr>
          <p:nvPr>
            <p:ph type="title"/>
          </p:nvPr>
        </p:nvSpPr>
        <p:spPr/>
        <p:txBody>
          <a:bodyPr/>
          <a:lstStyle/>
          <a:p>
            <a:pPr eaLnBrk="1" hangingPunct="1"/>
            <a:r>
              <a:rPr lang="en-US"/>
              <a:t>Understanding White Privilege</a:t>
            </a:r>
          </a:p>
        </p:txBody>
      </p:sp>
      <p:sp>
        <p:nvSpPr>
          <p:cNvPr id="18437" name="Rectangle 3"/>
          <p:cNvSpPr>
            <a:spLocks noGrp="1" noChangeArrowheads="1"/>
          </p:cNvSpPr>
          <p:nvPr>
            <p:ph type="body" idx="1"/>
          </p:nvPr>
        </p:nvSpPr>
        <p:spPr/>
        <p:txBody>
          <a:bodyPr/>
          <a:lstStyle/>
          <a:p>
            <a:pPr eaLnBrk="1" hangingPunct="1"/>
            <a:r>
              <a:rPr lang="en-US">
                <a:solidFill>
                  <a:schemeClr val="tx1"/>
                </a:solidFill>
                <a:latin typeface="Times New Roman" pitchFamily="-106" charset="0"/>
              </a:rPr>
              <a:t>While the bestowal of white privilege is not necessarily intentional and/or malicious, obviously, it is usually one or both.  Historically, there are many, many examples of intentionality and/or cruelty. </a:t>
            </a:r>
          </a:p>
          <a:p>
            <a:pPr lvl="2" eaLnBrk="1" hangingPunct="1"/>
            <a:endParaRPr lang="en-US" sz="1200">
              <a:solidFill>
                <a:schemeClr val="tx1"/>
              </a:solidFill>
              <a:latin typeface="Times New Roman" pitchFamily="-106" charset="0"/>
            </a:endParaRPr>
          </a:p>
          <a:p>
            <a:pPr lvl="1" eaLnBrk="1" hangingPunct="1"/>
            <a:r>
              <a:rPr lang="en-US">
                <a:solidFill>
                  <a:schemeClr val="tx1"/>
                </a:solidFill>
                <a:latin typeface="Times New Roman" pitchFamily="-106" charset="0"/>
              </a:rPr>
              <a:t>It is </a:t>
            </a:r>
            <a:r>
              <a:rPr lang="en-US" i="1">
                <a:solidFill>
                  <a:schemeClr val="tx1"/>
                </a:solidFill>
                <a:latin typeface="Times New Roman" pitchFamily="-106" charset="0"/>
              </a:rPr>
              <a:t>essential</a:t>
            </a:r>
            <a:r>
              <a:rPr lang="en-US">
                <a:solidFill>
                  <a:schemeClr val="tx1"/>
                </a:solidFill>
                <a:latin typeface="Times New Roman" pitchFamily="-106" charset="0"/>
              </a:rPr>
              <a:t> to be conscious that the patterns set in history are continued today not only in the on-going systemic and systematic discrimination of people of color but also in the privileging of those of us who are white.</a:t>
            </a:r>
            <a:endParaRPr lang="en-US">
              <a:solidFill>
                <a:schemeClr val="tx1"/>
              </a:solidFill>
              <a:latin typeface="Bookman"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3D05BE7B-3A4F-5D45-8AED-C220470F1801}" type="slidenum">
              <a:rPr lang="en-US"/>
              <a:pPr/>
              <a:t>7</a:t>
            </a:fld>
            <a:endParaRPr lang="en-US" sz="1400"/>
          </a:p>
        </p:txBody>
      </p:sp>
      <p:sp>
        <p:nvSpPr>
          <p:cNvPr id="19460" name="Rectangle 2"/>
          <p:cNvSpPr>
            <a:spLocks noGrp="1" noChangeArrowheads="1"/>
          </p:cNvSpPr>
          <p:nvPr>
            <p:ph type="title"/>
          </p:nvPr>
        </p:nvSpPr>
        <p:spPr/>
        <p:txBody>
          <a:bodyPr/>
          <a:lstStyle/>
          <a:p>
            <a:pPr eaLnBrk="1" hangingPunct="1"/>
            <a:r>
              <a:rPr lang="en-US"/>
              <a:t>Understanding White Privilege</a:t>
            </a:r>
          </a:p>
        </p:txBody>
      </p:sp>
      <p:sp>
        <p:nvSpPr>
          <p:cNvPr id="19461" name="Rectangle 3"/>
          <p:cNvSpPr>
            <a:spLocks noGrp="1" noChangeArrowheads="1"/>
          </p:cNvSpPr>
          <p:nvPr>
            <p:ph type="body" idx="1"/>
          </p:nvPr>
        </p:nvSpPr>
        <p:spPr/>
        <p:txBody>
          <a:bodyPr/>
          <a:lstStyle/>
          <a:p>
            <a:pPr eaLnBrk="1" hangingPunct="1"/>
            <a:r>
              <a:rPr lang="en-US">
                <a:solidFill>
                  <a:schemeClr val="tx1"/>
                </a:solidFill>
                <a:latin typeface="Times New Roman" pitchFamily="-106" charset="0"/>
              </a:rPr>
              <a:t>Our privileges are bestowed prenatally. We can’t not get them and we cannot give them away, no matter how much we do not want them.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8033232E-E307-884F-8451-9890EAA24240}" type="slidenum">
              <a:rPr lang="en-US"/>
              <a:pPr/>
              <a:t>8</a:t>
            </a:fld>
            <a:endParaRPr lang="en-US" sz="1400"/>
          </a:p>
        </p:txBody>
      </p:sp>
      <p:sp>
        <p:nvSpPr>
          <p:cNvPr id="20484" name="Rectangle 2"/>
          <p:cNvSpPr>
            <a:spLocks noGrp="1" noChangeArrowheads="1"/>
          </p:cNvSpPr>
          <p:nvPr>
            <p:ph type="title"/>
          </p:nvPr>
        </p:nvSpPr>
        <p:spPr/>
        <p:txBody>
          <a:bodyPr/>
          <a:lstStyle/>
          <a:p>
            <a:pPr eaLnBrk="1" hangingPunct="1"/>
            <a:r>
              <a:rPr lang="en-US"/>
              <a:t>Understanding White Privilege</a:t>
            </a:r>
          </a:p>
        </p:txBody>
      </p:sp>
      <p:sp>
        <p:nvSpPr>
          <p:cNvPr id="20485" name="Rectangle 3"/>
          <p:cNvSpPr>
            <a:spLocks noGrp="1" noChangeArrowheads="1"/>
          </p:cNvSpPr>
          <p:nvPr>
            <p:ph type="body" idx="1"/>
          </p:nvPr>
        </p:nvSpPr>
        <p:spPr/>
        <p:txBody>
          <a:bodyPr/>
          <a:lstStyle/>
          <a:p>
            <a:pPr eaLnBrk="1" hangingPunct="1"/>
            <a:r>
              <a:rPr lang="en-US">
                <a:solidFill>
                  <a:schemeClr val="tx1"/>
                </a:solidFill>
                <a:latin typeface="Times New Roman" pitchFamily="-106" charset="0"/>
              </a:rPr>
              <a:t>We (erroneously) believe that we do not have to take the issues of racism seriously because we think they don’t really have to do with 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a:t>©</a:t>
            </a:r>
            <a:r>
              <a:rPr lang="en-US">
                <a:latin typeface="Times New Roman" pitchFamily="-106" charset="0"/>
              </a:rPr>
              <a:t> 2006,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7B786946-6BA3-AD41-8D4F-35F10E7CB6CC}" type="slidenum">
              <a:rPr lang="en-US"/>
              <a:pPr/>
              <a:t>9</a:t>
            </a:fld>
            <a:endParaRPr lang="en-US" sz="1400"/>
          </a:p>
        </p:txBody>
      </p:sp>
      <p:sp>
        <p:nvSpPr>
          <p:cNvPr id="21508" name="Rectangle 2"/>
          <p:cNvSpPr>
            <a:spLocks noGrp="1" noChangeArrowheads="1"/>
          </p:cNvSpPr>
          <p:nvPr>
            <p:ph type="title"/>
          </p:nvPr>
        </p:nvSpPr>
        <p:spPr/>
        <p:txBody>
          <a:bodyPr/>
          <a:lstStyle/>
          <a:p>
            <a:pPr eaLnBrk="1" hangingPunct="1"/>
            <a:r>
              <a:rPr lang="en-US"/>
              <a:t>Understanding White Privilege</a:t>
            </a:r>
          </a:p>
        </p:txBody>
      </p:sp>
      <p:sp>
        <p:nvSpPr>
          <p:cNvPr id="21509" name="Rectangle 3"/>
          <p:cNvSpPr>
            <a:spLocks noGrp="1" noChangeArrowheads="1"/>
          </p:cNvSpPr>
          <p:nvPr>
            <p:ph type="body" idx="1"/>
          </p:nvPr>
        </p:nvSpPr>
        <p:spPr/>
        <p:txBody>
          <a:bodyPr/>
          <a:lstStyle/>
          <a:p>
            <a:pPr eaLnBrk="1" hangingPunct="1"/>
            <a:r>
              <a:rPr lang="en-US">
                <a:solidFill>
                  <a:schemeClr val="tx1"/>
                </a:solidFill>
                <a:latin typeface="Times New Roman" pitchFamily="-106" charset="0"/>
              </a:rPr>
              <a:t>White privilege is the ability to make decisions that affect everyone without taking others into account. This occurs at every level, from individual to international.</a:t>
            </a:r>
          </a:p>
          <a:p>
            <a:pPr lvl="1" eaLnBrk="1" hangingPunct="1"/>
            <a:r>
              <a:rPr lang="en-US">
                <a:solidFill>
                  <a:schemeClr val="tx1"/>
                </a:solidFill>
                <a:latin typeface="Times New Roman" pitchFamily="-106" charset="0"/>
              </a:rPr>
              <a:t>“Oops, I forgot to ask other people what they thought as I planned this event” is classic behavior for white women in particular. </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New Roman"/>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1097</TotalTime>
  <Words>850</Words>
  <Application>Microsoft Office PowerPoint</Application>
  <PresentationFormat>On-screen Show (4:3)</PresentationFormat>
  <Paragraphs>86</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Blank Presentation</vt:lpstr>
      <vt:lpstr>  Understanding White Privilege-- A Brief Introduction       Frances E. Kendall, Ph.D.  </vt:lpstr>
      <vt:lpstr>Understanding White Privilege</vt:lpstr>
      <vt:lpstr>Understanding White Privilege</vt:lpstr>
      <vt:lpstr>Understanding White Privilege</vt:lpstr>
      <vt:lpstr>Understanding White Privilege</vt:lpstr>
      <vt:lpstr>Understanding White Privilege</vt:lpstr>
      <vt:lpstr>Understanding White Privilege</vt:lpstr>
      <vt:lpstr>Understanding White Privilege</vt:lpstr>
      <vt:lpstr>Understanding White Privilege</vt:lpstr>
      <vt:lpstr>Understanding White Privilege</vt:lpstr>
      <vt:lpstr>Understanding White Privilege</vt:lpstr>
      <vt:lpstr>Understanding White Privilege</vt:lpstr>
      <vt:lpstr>Understanding White Privilege</vt:lpstr>
    </vt:vector>
  </TitlesOfParts>
  <Company>Chamblee Consulting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in it for Us? Why White People Would Challenge the Supremacy of Whiteness   NCORE May 2006   Frances E. Kendall, Ph.D.</dc:title>
  <dc:creator>Karas, Kimberly (Marketing Communications)</dc:creator>
  <cp:lastModifiedBy>v</cp:lastModifiedBy>
  <cp:revision>14</cp:revision>
  <cp:lastPrinted>2006-08-24T18:42:29Z</cp:lastPrinted>
  <dcterms:created xsi:type="dcterms:W3CDTF">2010-01-29T20:41:32Z</dcterms:created>
  <dcterms:modified xsi:type="dcterms:W3CDTF">2014-05-01T17:52:56Z</dcterms:modified>
</cp:coreProperties>
</file>