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17" r:id="rId1"/>
  </p:sldMasterIdLst>
  <p:notesMasterIdLst>
    <p:notesMasterId r:id="rId11"/>
  </p:notesMasterIdLst>
  <p:handoutMasterIdLst>
    <p:handoutMasterId r:id="rId12"/>
  </p:handoutMasterIdLst>
  <p:sldIdLst>
    <p:sldId id="698" r:id="rId2"/>
    <p:sldId id="492" r:id="rId3"/>
    <p:sldId id="493" r:id="rId4"/>
    <p:sldId id="616" r:id="rId5"/>
    <p:sldId id="617" r:id="rId6"/>
    <p:sldId id="618" r:id="rId7"/>
    <p:sldId id="628" r:id="rId8"/>
    <p:sldId id="629" r:id="rId9"/>
    <p:sldId id="926" r:id="rId1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39" autoAdjust="0"/>
  </p:normalViewPr>
  <p:slideViewPr>
    <p:cSldViewPr>
      <p:cViewPr varScale="1">
        <p:scale>
          <a:sx n="105" d="100"/>
          <a:sy n="105" d="100"/>
        </p:scale>
        <p:origin x="91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70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03" tIns="48151" rIns="96303" bIns="481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9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03" tIns="48151" rIns="96303" bIns="4815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74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03" tIns="48151" rIns="96303" bIns="4815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74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9" y="9119473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03" tIns="48151" rIns="96303" bIns="4815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AF333B8-522A-4BF7-824A-98879743C20E}" type="slidenum">
              <a:rPr lang="en-US" alt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53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03" tIns="48151" rIns="96303" bIns="481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1" y="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03" tIns="48151" rIns="96303" bIns="4815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1" y="4560571"/>
            <a:ext cx="5364480" cy="432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03" tIns="48151" rIns="96303" bIns="48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03" tIns="48151" rIns="96303" bIns="4815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1" y="9121140"/>
            <a:ext cx="3169920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03" tIns="48151" rIns="96303" bIns="4815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D0C6BDE-55D6-42B2-941D-29F99A1CDA5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8342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54172-B693-4C15-8B3B-4F311D2842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996440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9DD74-8FB8-4A61-B459-EBDEAFA92A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0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9DD74-8FB8-4A61-B459-EBDEAFA92A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229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9DD74-8FB8-4A61-B459-EBDEAFA92A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124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9DD74-8FB8-4A61-B459-EBDEAFA92A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82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9DD74-8FB8-4A61-B459-EBDEAFA92A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139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9DD74-8FB8-4A61-B459-EBDEAFA92A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768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2EF2A-CE6B-4B02-881D-2950A5BA22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522069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E7AE6-9374-446B-8CAE-A73AB8C25A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00453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3333C-763C-429C-85F5-853D579E90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946418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40769-9FEA-4289-8D20-5751AC4A08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516988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AF4BE-6CE0-41F4-B174-9625B4829C9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933826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59B06-58B5-43F2-A024-861C1D3F9A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14441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6C24E-68EE-41E0-80BA-470B439F01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137358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8AE7B-E908-4F72-AC78-18177A6DD3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980959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CE6D8-FF3A-4630-809B-E732777613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611119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E8D59-29E8-426C-B60D-6EC9F5F8406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190059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19DD74-8FB8-4A61-B459-EBDEAFA92A7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1795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  <p:sldLayoutId id="2147484030" r:id="rId13"/>
    <p:sldLayoutId id="2147484031" r:id="rId14"/>
    <p:sldLayoutId id="2147484032" r:id="rId15"/>
    <p:sldLayoutId id="2147484033" r:id="rId16"/>
    <p:sldLayoutId id="2147484034" r:id="rId17"/>
  </p:sldLayoutIdLst>
  <p:transition spd="med">
    <p:random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ulie%20Paolino\Documents\Mulligan\MWM%20Clips%20and%20picts\Mulligan%20Taping%20clips\23_5thMT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54B4-66ED-4126-CA1C-614C0610D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Mulligan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9C085-DF7A-B8DC-1A92-33B612295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Clinical Application of Mulligan’s MWM and Taping Techniques of the Ankle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49687-F276-04BF-E706-2BA93D3B8E80}"/>
              </a:ext>
            </a:extLst>
          </p:cNvPr>
          <p:cNvSpPr txBox="1"/>
          <p:nvPr/>
        </p:nvSpPr>
        <p:spPr>
          <a:xfrm>
            <a:off x="4517207" y="3249866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en-US" dirty="0">
              <a:solidFill>
                <a:schemeClr val="tx2"/>
              </a:solidFill>
            </a:endParaRPr>
          </a:p>
          <a:p>
            <a:endParaRPr lang="en-US" altLang="en-US" dirty="0">
              <a:solidFill>
                <a:schemeClr val="tx2"/>
              </a:solidFill>
            </a:endParaRPr>
          </a:p>
          <a:p>
            <a:endParaRPr lang="en-US" altLang="en-US" dirty="0">
              <a:solidFill>
                <a:schemeClr val="tx2"/>
              </a:solidFill>
            </a:endParaRPr>
          </a:p>
          <a:p>
            <a:r>
              <a:rPr lang="en-US" altLang="en-US" dirty="0">
                <a:latin typeface="+mn-lt"/>
              </a:rPr>
              <a:t>Julie Paolino MS PT ATC MCTA </a:t>
            </a:r>
          </a:p>
          <a:p>
            <a:r>
              <a:rPr lang="en-US" altLang="en-US" dirty="0">
                <a:latin typeface="+mn-lt"/>
              </a:rPr>
              <a:t>Robert Huyler DPT CMP CIDN </a:t>
            </a:r>
          </a:p>
        </p:txBody>
      </p:sp>
      <p:pic>
        <p:nvPicPr>
          <p:cNvPr id="4" name="Picture 2054" descr="bm">
            <a:extLst>
              <a:ext uri="{FF2B5EF4-FFF2-40B4-BE49-F238E27FC236}">
                <a16:creationId xmlns:a16="http://schemas.microsoft.com/office/drawing/2014/main" id="{83DE8C77-494A-3B33-A561-F91CCF1E8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600450" cy="2465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760970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0"/>
              <a:t>Inversion sprains- </a:t>
            </a:r>
            <a:r>
              <a:rPr lang="en-US" altLang="en-US" b="1"/>
              <a:t>tape</a:t>
            </a:r>
            <a:endParaRPr lang="en-US" altLang="en-US" sz="3200" b="1"/>
          </a:p>
        </p:txBody>
      </p:sp>
      <p:pic>
        <p:nvPicPr>
          <p:cNvPr id="60419" name="Picture 3" descr="fibtap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5181600" y="5257800"/>
            <a:ext cx="3810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0"/>
              <a:t>Inversion sprains- </a:t>
            </a:r>
            <a:r>
              <a:rPr lang="en-US" altLang="en-US" b="1"/>
              <a:t>tape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1524000" y="1981200"/>
            <a:ext cx="6096000" cy="4572000"/>
            <a:chOff x="960" y="1248"/>
            <a:chExt cx="3840" cy="2880"/>
          </a:xfrm>
        </p:grpSpPr>
        <p:pic>
          <p:nvPicPr>
            <p:cNvPr id="61444" name="Picture 4" descr="fibtape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248"/>
              <a:ext cx="3840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>
              <a:off x="2592" y="3120"/>
              <a:ext cx="336" cy="24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845C51-4E25-5629-1EC1-E4D5D7B56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63607"/>
            <a:ext cx="6966837" cy="573078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645DF7-29D1-CAA0-A250-CAE42B311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6641139" cy="533162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61156" name="23_5thMT.wmv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600200"/>
            <a:ext cx="4876800" cy="457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1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61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1156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115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2B2184-A275-E3B4-9A43-C0232F5E24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07" y="609601"/>
            <a:ext cx="7010400" cy="525779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782FB0-89D6-3AF3-27E7-4AB799CE4D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21458C-6522-67B7-91E6-ABF77D7C9C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E604CB-4C96-0AB1-F47B-FE1927C6E6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07" y="942975"/>
            <a:ext cx="6629400" cy="4972049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3D0078-849E-45CB-950C-066F656B24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2" y="800100"/>
            <a:ext cx="7010400" cy="52577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38FA8-26D7-E328-C6DD-3E7837F692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7019"/>
      </p:ext>
    </p:extLst>
  </p:cSld>
  <p:clrMapOvr>
    <a:masterClrMapping/>
  </p:clrMapOvr>
  <p:transition spd="med">
    <p:rand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5826</TotalTime>
  <Words>31</Words>
  <Application>Microsoft Office PowerPoint</Application>
  <PresentationFormat>On-screen Show (4:3)</PresentationFormat>
  <Paragraphs>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Damask</vt:lpstr>
      <vt:lpstr>The Mulligan Concept</vt:lpstr>
      <vt:lpstr>Inversion sprains- tape</vt:lpstr>
      <vt:lpstr>Inversion sprains- tape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St. Scholastica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Loss of IP flexion due to minor positional fault</dc:title>
  <dc:creator>COLLEGE OF ST SCHOLASTICA</dc:creator>
  <cp:lastModifiedBy>Catherine R. Salemi</cp:lastModifiedBy>
  <cp:revision>194</cp:revision>
  <cp:lastPrinted>2026-03-02T20:01:20Z</cp:lastPrinted>
  <dcterms:created xsi:type="dcterms:W3CDTF">2000-01-18T17:07:30Z</dcterms:created>
  <dcterms:modified xsi:type="dcterms:W3CDTF">2026-03-02T21:50:34Z</dcterms:modified>
</cp:coreProperties>
</file>