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2"/>
  </p:notesMasterIdLst>
  <p:sldIdLst>
    <p:sldId id="293" r:id="rId5"/>
    <p:sldId id="309" r:id="rId6"/>
    <p:sldId id="300" r:id="rId7"/>
    <p:sldId id="303" r:id="rId8"/>
    <p:sldId id="305" r:id="rId9"/>
    <p:sldId id="307" r:id="rId10"/>
    <p:sldId id="30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3F6A7-5784-4C23-92D5-AAEFE6030721}" v="8" dt="2022-08-02T18:15:22.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Catherine (Nursing)" userId="b15e63ae-3c51-43ff-9316-30b5d008ba45" providerId="ADAL" clId="{45F3F6A7-5784-4C23-92D5-AAEFE6030721}"/>
    <pc:docChg chg="undo custSel delSld modSld">
      <pc:chgData name="Thomas, Catherine (Nursing)" userId="b15e63ae-3c51-43ff-9316-30b5d008ba45" providerId="ADAL" clId="{45F3F6A7-5784-4C23-92D5-AAEFE6030721}" dt="2022-08-02T18:15:47.080" v="350" actId="20577"/>
      <pc:docMkLst>
        <pc:docMk/>
      </pc:docMkLst>
      <pc:sldChg chg="del">
        <pc:chgData name="Thomas, Catherine (Nursing)" userId="b15e63ae-3c51-43ff-9316-30b5d008ba45" providerId="ADAL" clId="{45F3F6A7-5784-4C23-92D5-AAEFE6030721}" dt="2022-08-02T18:07:25.618" v="147" actId="2696"/>
        <pc:sldMkLst>
          <pc:docMk/>
          <pc:sldMk cId="62173153" sldId="269"/>
        </pc:sldMkLst>
      </pc:sldChg>
      <pc:sldChg chg="del">
        <pc:chgData name="Thomas, Catherine (Nursing)" userId="b15e63ae-3c51-43ff-9316-30b5d008ba45" providerId="ADAL" clId="{45F3F6A7-5784-4C23-92D5-AAEFE6030721}" dt="2022-08-02T18:05:43.816" v="139" actId="2696"/>
        <pc:sldMkLst>
          <pc:docMk/>
          <pc:sldMk cId="850082585" sldId="282"/>
        </pc:sldMkLst>
      </pc:sldChg>
      <pc:sldChg chg="addSp delSp modSp mod setBg modClrScheme setClrOvrMap delDesignElem chgLayout">
        <pc:chgData name="Thomas, Catherine (Nursing)" userId="b15e63ae-3c51-43ff-9316-30b5d008ba45" providerId="ADAL" clId="{45F3F6A7-5784-4C23-92D5-AAEFE6030721}" dt="2022-08-02T18:15:47.080" v="350" actId="20577"/>
        <pc:sldMkLst>
          <pc:docMk/>
          <pc:sldMk cId="4269681522" sldId="293"/>
        </pc:sldMkLst>
        <pc:spChg chg="mod ord">
          <ac:chgData name="Thomas, Catherine (Nursing)" userId="b15e63ae-3c51-43ff-9316-30b5d008ba45" providerId="ADAL" clId="{45F3F6A7-5784-4C23-92D5-AAEFE6030721}" dt="2022-08-02T18:15:47.080" v="350" actId="20577"/>
          <ac:spMkLst>
            <pc:docMk/>
            <pc:sldMk cId="4269681522" sldId="293"/>
            <ac:spMk id="2" creationId="{18C3B467-088C-4F3D-A9A7-105C4E1E20CD}"/>
          </ac:spMkLst>
        </pc:spChg>
        <pc:spChg chg="add del mod ord">
          <ac:chgData name="Thomas, Catherine (Nursing)" userId="b15e63ae-3c51-43ff-9316-30b5d008ba45" providerId="ADAL" clId="{45F3F6A7-5784-4C23-92D5-AAEFE6030721}" dt="2022-08-02T18:14:48.579" v="329" actId="700"/>
          <ac:spMkLst>
            <pc:docMk/>
            <pc:sldMk cId="4269681522" sldId="293"/>
            <ac:spMk id="3" creationId="{AB7EA166-262E-4FFA-B6CA-E15E81D4852E}"/>
          </ac:spMkLst>
        </pc:spChg>
        <pc:spChg chg="add del mod ord">
          <ac:chgData name="Thomas, Catherine (Nursing)" userId="b15e63ae-3c51-43ff-9316-30b5d008ba45" providerId="ADAL" clId="{45F3F6A7-5784-4C23-92D5-AAEFE6030721}" dt="2022-08-02T18:14:45.067" v="324" actId="700"/>
          <ac:spMkLst>
            <pc:docMk/>
            <pc:sldMk cId="4269681522" sldId="293"/>
            <ac:spMk id="7" creationId="{A213341E-72DD-4CA4-BD7B-F5CD669E3B03}"/>
          </ac:spMkLst>
        </pc:spChg>
        <pc:spChg chg="add del mod ord">
          <ac:chgData name="Thomas, Catherine (Nursing)" userId="b15e63ae-3c51-43ff-9316-30b5d008ba45" providerId="ADAL" clId="{45F3F6A7-5784-4C23-92D5-AAEFE6030721}" dt="2022-08-02T18:14:45.067" v="324" actId="700"/>
          <ac:spMkLst>
            <pc:docMk/>
            <pc:sldMk cId="4269681522" sldId="293"/>
            <ac:spMk id="8" creationId="{7E642F2A-2A18-40D5-925D-D427DF855562}"/>
          </ac:spMkLst>
        </pc:spChg>
        <pc:spChg chg="add del mod ord">
          <ac:chgData name="Thomas, Catherine (Nursing)" userId="b15e63ae-3c51-43ff-9316-30b5d008ba45" providerId="ADAL" clId="{45F3F6A7-5784-4C23-92D5-AAEFE6030721}" dt="2022-08-02T18:15:22.320" v="333" actId="931"/>
          <ac:spMkLst>
            <pc:docMk/>
            <pc:sldMk cId="4269681522" sldId="293"/>
            <ac:spMk id="9" creationId="{E88560A3-F2C4-40A9-9B40-E39D45BC6568}"/>
          </ac:spMkLst>
        </pc:spChg>
        <pc:spChg chg="add del">
          <ac:chgData name="Thomas, Catherine (Nursing)" userId="b15e63ae-3c51-43ff-9316-30b5d008ba45" providerId="ADAL" clId="{45F3F6A7-5784-4C23-92D5-AAEFE6030721}" dt="2022-08-02T18:14:54.629" v="330" actId="700"/>
          <ac:spMkLst>
            <pc:docMk/>
            <pc:sldMk cId="4269681522" sldId="293"/>
            <ac:spMk id="11" creationId="{F806943C-BF32-4BF1-B6A7-69D90A7070DE}"/>
          </ac:spMkLst>
        </pc:spChg>
        <pc:spChg chg="add del">
          <ac:chgData name="Thomas, Catherine (Nursing)" userId="b15e63ae-3c51-43ff-9316-30b5d008ba45" providerId="ADAL" clId="{45F3F6A7-5784-4C23-92D5-AAEFE6030721}" dt="2022-08-02T18:14:54.629" v="330" actId="700"/>
          <ac:spMkLst>
            <pc:docMk/>
            <pc:sldMk cId="4269681522" sldId="293"/>
            <ac:spMk id="13" creationId="{A878C6BF-28C8-4E12-B854-7A830D3E649C}"/>
          </ac:spMkLst>
        </pc:spChg>
        <pc:spChg chg="del">
          <ac:chgData name="Thomas, Catherine (Nursing)" userId="b15e63ae-3c51-43ff-9316-30b5d008ba45" providerId="ADAL" clId="{45F3F6A7-5784-4C23-92D5-AAEFE6030721}" dt="2022-08-02T18:07:59.230" v="162"/>
          <ac:spMkLst>
            <pc:docMk/>
            <pc:sldMk cId="4269681522" sldId="293"/>
            <ac:spMk id="89" creationId="{2644B391-9BFE-445C-A9EC-F544BB85FBC7}"/>
          </ac:spMkLst>
        </pc:spChg>
        <pc:spChg chg="del">
          <ac:chgData name="Thomas, Catherine (Nursing)" userId="b15e63ae-3c51-43ff-9316-30b5d008ba45" providerId="ADAL" clId="{45F3F6A7-5784-4C23-92D5-AAEFE6030721}" dt="2022-08-02T18:07:59.230" v="162"/>
          <ac:spMkLst>
            <pc:docMk/>
            <pc:sldMk cId="4269681522" sldId="293"/>
            <ac:spMk id="91" creationId="{80F26E69-87D9-4655-AE7B-280A87AA3CAD}"/>
          </ac:spMkLst>
        </pc:spChg>
        <pc:grpChg chg="add del">
          <ac:chgData name="Thomas, Catherine (Nursing)" userId="b15e63ae-3c51-43ff-9316-30b5d008ba45" providerId="ADAL" clId="{45F3F6A7-5784-4C23-92D5-AAEFE6030721}" dt="2022-08-02T18:14:54.629" v="330" actId="700"/>
          <ac:grpSpMkLst>
            <pc:docMk/>
            <pc:sldMk cId="4269681522" sldId="293"/>
            <ac:grpSpMk id="15" creationId="{D6A7568C-128C-4A8A-81BA-1BED2DDAD31A}"/>
          </ac:grpSpMkLst>
        </pc:grpChg>
        <pc:picChg chg="add del mod">
          <ac:chgData name="Thomas, Catherine (Nursing)" userId="b15e63ae-3c51-43ff-9316-30b5d008ba45" providerId="ADAL" clId="{45F3F6A7-5784-4C23-92D5-AAEFE6030721}" dt="2022-08-02T18:15:04.178" v="332" actId="21"/>
          <ac:picMkLst>
            <pc:docMk/>
            <pc:sldMk cId="4269681522" sldId="293"/>
            <ac:picMk id="4" creationId="{59356112-CBB8-442A-B02F-439CD7C53310}"/>
          </ac:picMkLst>
        </pc:picChg>
        <pc:picChg chg="add del mod">
          <ac:chgData name="Thomas, Catherine (Nursing)" userId="b15e63ae-3c51-43ff-9316-30b5d008ba45" providerId="ADAL" clId="{45F3F6A7-5784-4C23-92D5-AAEFE6030721}" dt="2022-08-02T18:14:45.785" v="325"/>
          <ac:picMkLst>
            <pc:docMk/>
            <pc:sldMk cId="4269681522" sldId="293"/>
            <ac:picMk id="5" creationId="{6E0DE294-326B-4507-8FDB-C08A9A890E6B}"/>
          </ac:picMkLst>
        </pc:picChg>
        <pc:picChg chg="add del mod ord">
          <ac:chgData name="Thomas, Catherine (Nursing)" userId="b15e63ae-3c51-43ff-9316-30b5d008ba45" providerId="ADAL" clId="{45F3F6A7-5784-4C23-92D5-AAEFE6030721}" dt="2022-08-02T18:14:56.899" v="331" actId="21"/>
          <ac:picMkLst>
            <pc:docMk/>
            <pc:sldMk cId="4269681522" sldId="293"/>
            <ac:picMk id="6" creationId="{D9F73848-91FE-4D29-B0DC-BFC408416682}"/>
          </ac:picMkLst>
        </pc:picChg>
        <pc:picChg chg="add mod">
          <ac:chgData name="Thomas, Catherine (Nursing)" userId="b15e63ae-3c51-43ff-9316-30b5d008ba45" providerId="ADAL" clId="{45F3F6A7-5784-4C23-92D5-AAEFE6030721}" dt="2022-08-02T18:15:38.737" v="347" actId="14100"/>
          <ac:picMkLst>
            <pc:docMk/>
            <pc:sldMk cId="4269681522" sldId="293"/>
            <ac:picMk id="12" creationId="{0608F915-1B7D-40EB-95A1-90311F353E95}"/>
          </ac:picMkLst>
        </pc:picChg>
      </pc:sldChg>
      <pc:sldChg chg="addSp modSp del mod">
        <pc:chgData name="Thomas, Catherine (Nursing)" userId="b15e63ae-3c51-43ff-9316-30b5d008ba45" providerId="ADAL" clId="{45F3F6A7-5784-4C23-92D5-AAEFE6030721}" dt="2022-08-02T18:04:27.350" v="129" actId="2696"/>
        <pc:sldMkLst>
          <pc:docMk/>
          <pc:sldMk cId="2314413179" sldId="298"/>
        </pc:sldMkLst>
        <pc:spChg chg="mod">
          <ac:chgData name="Thomas, Catherine (Nursing)" userId="b15e63ae-3c51-43ff-9316-30b5d008ba45" providerId="ADAL" clId="{45F3F6A7-5784-4C23-92D5-AAEFE6030721}" dt="2022-08-02T18:03:19.808" v="127" actId="20577"/>
          <ac:spMkLst>
            <pc:docMk/>
            <pc:sldMk cId="2314413179" sldId="298"/>
            <ac:spMk id="3" creationId="{29CE1ED3-696E-465F-A7C5-28118284C75F}"/>
          </ac:spMkLst>
        </pc:spChg>
        <pc:picChg chg="add mod">
          <ac:chgData name="Thomas, Catherine (Nursing)" userId="b15e63ae-3c51-43ff-9316-30b5d008ba45" providerId="ADAL" clId="{45F3F6A7-5784-4C23-92D5-AAEFE6030721}" dt="2022-08-02T18:02:20.144" v="1" actId="1076"/>
          <ac:picMkLst>
            <pc:docMk/>
            <pc:sldMk cId="2314413179" sldId="298"/>
            <ac:picMk id="5" creationId="{0D8E1566-9CF2-434A-80B3-BA214DEC58E5}"/>
          </ac:picMkLst>
        </pc:picChg>
      </pc:sldChg>
      <pc:sldChg chg="addSp delSp modSp mod setBg delDesignElem chgLayout">
        <pc:chgData name="Thomas, Catherine (Nursing)" userId="b15e63ae-3c51-43ff-9316-30b5d008ba45" providerId="ADAL" clId="{45F3F6A7-5784-4C23-92D5-AAEFE6030721}" dt="2022-08-02T18:12:09.938" v="307" actId="20577"/>
        <pc:sldMkLst>
          <pc:docMk/>
          <pc:sldMk cId="632251702" sldId="300"/>
        </pc:sldMkLst>
        <pc:spChg chg="mod ord">
          <ac:chgData name="Thomas, Catherine (Nursing)" userId="b15e63ae-3c51-43ff-9316-30b5d008ba45" providerId="ADAL" clId="{45F3F6A7-5784-4C23-92D5-AAEFE6030721}" dt="2022-08-02T18:11:10.346" v="177" actId="700"/>
          <ac:spMkLst>
            <pc:docMk/>
            <pc:sldMk cId="632251702" sldId="300"/>
            <ac:spMk id="2" creationId="{12F3F091-2B27-467F-A0FA-ECC797550947}"/>
          </ac:spMkLst>
        </pc:spChg>
        <pc:spChg chg="mod ord">
          <ac:chgData name="Thomas, Catherine (Nursing)" userId="b15e63ae-3c51-43ff-9316-30b5d008ba45" providerId="ADAL" clId="{45F3F6A7-5784-4C23-92D5-AAEFE6030721}" dt="2022-08-02T18:12:09.938" v="307" actId="20577"/>
          <ac:spMkLst>
            <pc:docMk/>
            <pc:sldMk cId="632251702" sldId="300"/>
            <ac:spMk id="3" creationId="{1C4BB471-A0BA-4BF5-89EB-E100BA29AF0B}"/>
          </ac:spMkLst>
        </pc:spChg>
        <pc:spChg chg="add del">
          <ac:chgData name="Thomas, Catherine (Nursing)" userId="b15e63ae-3c51-43ff-9316-30b5d008ba45" providerId="ADAL" clId="{45F3F6A7-5784-4C23-92D5-AAEFE6030721}" dt="2022-08-02T18:11:10.346" v="177" actId="700"/>
          <ac:spMkLst>
            <pc:docMk/>
            <pc:sldMk cId="632251702" sldId="300"/>
            <ac:spMk id="9" creationId="{B9403C7F-76AE-4587-92A2-D4E41EBE68BD}"/>
          </ac:spMkLst>
        </pc:spChg>
        <pc:spChg chg="del">
          <ac:chgData name="Thomas, Catherine (Nursing)" userId="b15e63ae-3c51-43ff-9316-30b5d008ba45" providerId="ADAL" clId="{45F3F6A7-5784-4C23-92D5-AAEFE6030721}" dt="2022-08-02T18:07:59.230" v="162"/>
          <ac:spMkLst>
            <pc:docMk/>
            <pc:sldMk cId="632251702" sldId="300"/>
            <ac:spMk id="43" creationId="{0BBB6B01-5B73-410C-B70E-8CF2FA470D11}"/>
          </ac:spMkLst>
        </pc:spChg>
        <pc:spChg chg="del">
          <ac:chgData name="Thomas, Catherine (Nursing)" userId="b15e63ae-3c51-43ff-9316-30b5d008ba45" providerId="ADAL" clId="{45F3F6A7-5784-4C23-92D5-AAEFE6030721}" dt="2022-08-02T18:07:59.230" v="162"/>
          <ac:spMkLst>
            <pc:docMk/>
            <pc:sldMk cId="632251702" sldId="300"/>
            <ac:spMk id="45" creationId="{8712F587-12D0-435C-8E3F-F44C36EE71B8}"/>
          </ac:spMkLst>
        </pc:spChg>
        <pc:grpChg chg="add del">
          <ac:chgData name="Thomas, Catherine (Nursing)" userId="b15e63ae-3c51-43ff-9316-30b5d008ba45" providerId="ADAL" clId="{45F3F6A7-5784-4C23-92D5-AAEFE6030721}" dt="2022-08-02T18:11:10.346" v="177" actId="700"/>
          <ac:grpSpMkLst>
            <pc:docMk/>
            <pc:sldMk cId="632251702" sldId="300"/>
            <ac:grpSpMk id="11" creationId="{D6C71778-3DDA-4748-AEBB-2A4B75016325}"/>
          </ac:grpSpMkLst>
        </pc:grpChg>
        <pc:picChg chg="del mod">
          <ac:chgData name="Thomas, Catherine (Nursing)" userId="b15e63ae-3c51-43ff-9316-30b5d008ba45" providerId="ADAL" clId="{45F3F6A7-5784-4C23-92D5-AAEFE6030721}" dt="2022-08-02T18:11:14.178" v="178" actId="21"/>
          <ac:picMkLst>
            <pc:docMk/>
            <pc:sldMk cId="632251702" sldId="300"/>
            <ac:picMk id="4" creationId="{CFEA33CD-8EBC-4F60-826E-53A9EBD553E9}"/>
          </ac:picMkLst>
        </pc:picChg>
      </pc:sldChg>
      <pc:sldChg chg="modSp mod">
        <pc:chgData name="Thomas, Catherine (Nursing)" userId="b15e63ae-3c51-43ff-9316-30b5d008ba45" providerId="ADAL" clId="{45F3F6A7-5784-4C23-92D5-AAEFE6030721}" dt="2022-08-02T18:09:01.342" v="173" actId="207"/>
        <pc:sldMkLst>
          <pc:docMk/>
          <pc:sldMk cId="971821684" sldId="305"/>
        </pc:sldMkLst>
        <pc:graphicFrameChg chg="modGraphic">
          <ac:chgData name="Thomas, Catherine (Nursing)" userId="b15e63ae-3c51-43ff-9316-30b5d008ba45" providerId="ADAL" clId="{45F3F6A7-5784-4C23-92D5-AAEFE6030721}" dt="2022-08-02T18:09:01.342" v="173" actId="207"/>
          <ac:graphicFrameMkLst>
            <pc:docMk/>
            <pc:sldMk cId="971821684" sldId="305"/>
            <ac:graphicFrameMk id="4" creationId="{3549309C-B1E0-469C-9A36-8A2C9B0527EC}"/>
          </ac:graphicFrameMkLst>
        </pc:graphicFrameChg>
      </pc:sldChg>
      <pc:sldChg chg="addSp delSp modSp mod delDesignElem">
        <pc:chgData name="Thomas, Catherine (Nursing)" userId="b15e63ae-3c51-43ff-9316-30b5d008ba45" providerId="ADAL" clId="{45F3F6A7-5784-4C23-92D5-AAEFE6030721}" dt="2022-08-02T18:13:30.369" v="315" actId="27636"/>
        <pc:sldMkLst>
          <pc:docMk/>
          <pc:sldMk cId="2750569268" sldId="306"/>
        </pc:sldMkLst>
        <pc:spChg chg="mod">
          <ac:chgData name="Thomas, Catherine (Nursing)" userId="b15e63ae-3c51-43ff-9316-30b5d008ba45" providerId="ADAL" clId="{45F3F6A7-5784-4C23-92D5-AAEFE6030721}" dt="2022-08-02T18:13:30.369" v="315" actId="27636"/>
          <ac:spMkLst>
            <pc:docMk/>
            <pc:sldMk cId="2750569268" sldId="306"/>
            <ac:spMk id="3" creationId="{86ACF1F3-4364-4607-B2E6-EB1AA6F22165}"/>
          </ac:spMkLst>
        </pc:spChg>
        <pc:spChg chg="del">
          <ac:chgData name="Thomas, Catherine (Nursing)" userId="b15e63ae-3c51-43ff-9316-30b5d008ba45" providerId="ADAL" clId="{45F3F6A7-5784-4C23-92D5-AAEFE6030721}" dt="2022-08-02T18:07:59.230" v="162"/>
          <ac:spMkLst>
            <pc:docMk/>
            <pc:sldMk cId="2750569268" sldId="306"/>
            <ac:spMk id="28" creationId="{14E4F834-34CB-4787-920F-CD1E1B8BC780}"/>
          </ac:spMkLst>
        </pc:spChg>
        <pc:spChg chg="del">
          <ac:chgData name="Thomas, Catherine (Nursing)" userId="b15e63ae-3c51-43ff-9316-30b5d008ba45" providerId="ADAL" clId="{45F3F6A7-5784-4C23-92D5-AAEFE6030721}" dt="2022-08-02T18:07:59.230" v="162"/>
          <ac:spMkLst>
            <pc:docMk/>
            <pc:sldMk cId="2750569268" sldId="306"/>
            <ac:spMk id="29" creationId="{76E92D59-FD1B-47BC-9D02-0F3B959A6731}"/>
          </ac:spMkLst>
        </pc:spChg>
        <pc:spChg chg="del">
          <ac:chgData name="Thomas, Catherine (Nursing)" userId="b15e63ae-3c51-43ff-9316-30b5d008ba45" providerId="ADAL" clId="{45F3F6A7-5784-4C23-92D5-AAEFE6030721}" dt="2022-08-02T18:07:59.230" v="162"/>
          <ac:spMkLst>
            <pc:docMk/>
            <pc:sldMk cId="2750569268" sldId="306"/>
            <ac:spMk id="30" creationId="{D92AE646-CC19-4A1F-900B-E512D06A739B}"/>
          </ac:spMkLst>
        </pc:spChg>
        <pc:picChg chg="add mod">
          <ac:chgData name="Thomas, Catherine (Nursing)" userId="b15e63ae-3c51-43ff-9316-30b5d008ba45" providerId="ADAL" clId="{45F3F6A7-5784-4C23-92D5-AAEFE6030721}" dt="2022-08-02T18:05:46.950" v="140" actId="1076"/>
          <ac:picMkLst>
            <pc:docMk/>
            <pc:sldMk cId="2750569268" sldId="306"/>
            <ac:picMk id="2" creationId="{F9A5E8E5-A607-49C9-9E6F-92E4E4388908}"/>
          </ac:picMkLst>
        </pc:picChg>
        <pc:picChg chg="del mod">
          <ac:chgData name="Thomas, Catherine (Nursing)" userId="b15e63ae-3c51-43ff-9316-30b5d008ba45" providerId="ADAL" clId="{45F3F6A7-5784-4C23-92D5-AAEFE6030721}" dt="2022-08-02T18:13:14.438" v="309" actId="21"/>
          <ac:picMkLst>
            <pc:docMk/>
            <pc:sldMk cId="2750569268" sldId="306"/>
            <ac:picMk id="4" creationId="{C2BF9848-B52A-4EF4-B3C0-EAF9BF97D444}"/>
          </ac:picMkLst>
        </pc:picChg>
      </pc:sldChg>
      <pc:sldChg chg="delSp modSp mod">
        <pc:chgData name="Thomas, Catherine (Nursing)" userId="b15e63ae-3c51-43ff-9316-30b5d008ba45" providerId="ADAL" clId="{45F3F6A7-5784-4C23-92D5-AAEFE6030721}" dt="2022-08-02T18:12:47.733" v="308" actId="21"/>
        <pc:sldMkLst>
          <pc:docMk/>
          <pc:sldMk cId="811462154" sldId="307"/>
        </pc:sldMkLst>
        <pc:spChg chg="mod">
          <ac:chgData name="Thomas, Catherine (Nursing)" userId="b15e63ae-3c51-43ff-9316-30b5d008ba45" providerId="ADAL" clId="{45F3F6A7-5784-4C23-92D5-AAEFE6030721}" dt="2022-08-02T18:06:50.448" v="141" actId="14100"/>
          <ac:spMkLst>
            <pc:docMk/>
            <pc:sldMk cId="811462154" sldId="307"/>
            <ac:spMk id="2" creationId="{1E0428F3-653E-40A6-B673-36386BE40FF4}"/>
          </ac:spMkLst>
        </pc:spChg>
        <pc:spChg chg="mod">
          <ac:chgData name="Thomas, Catherine (Nursing)" userId="b15e63ae-3c51-43ff-9316-30b5d008ba45" providerId="ADAL" clId="{45F3F6A7-5784-4C23-92D5-AAEFE6030721}" dt="2022-08-02T18:07:39.155" v="157" actId="20577"/>
          <ac:spMkLst>
            <pc:docMk/>
            <pc:sldMk cId="811462154" sldId="307"/>
            <ac:spMk id="3" creationId="{28CB764A-4D52-4576-9CF8-FC5C7F171F35}"/>
          </ac:spMkLst>
        </pc:spChg>
        <pc:picChg chg="del">
          <ac:chgData name="Thomas, Catherine (Nursing)" userId="b15e63ae-3c51-43ff-9316-30b5d008ba45" providerId="ADAL" clId="{45F3F6A7-5784-4C23-92D5-AAEFE6030721}" dt="2022-08-02T18:12:47.733" v="308" actId="21"/>
          <ac:picMkLst>
            <pc:docMk/>
            <pc:sldMk cId="811462154" sldId="307"/>
            <ac:picMk id="1028" creationId="{C543CD49-09BF-42E8-BD97-D177C6A8BE1E}"/>
          </ac:picMkLst>
        </pc:picChg>
      </pc:sldChg>
      <pc:sldChg chg="del">
        <pc:chgData name="Thomas, Catherine (Nursing)" userId="b15e63ae-3c51-43ff-9316-30b5d008ba45" providerId="ADAL" clId="{45F3F6A7-5784-4C23-92D5-AAEFE6030721}" dt="2022-08-02T18:03:24.653" v="128" actId="2696"/>
        <pc:sldMkLst>
          <pc:docMk/>
          <pc:sldMk cId="2257210274" sldId="308"/>
        </pc:sldMkLst>
      </pc:sldChg>
      <pc:sldChg chg="addSp delSp modSp mod setBg delDesignElem">
        <pc:chgData name="Thomas, Catherine (Nursing)" userId="b15e63ae-3c51-43ff-9316-30b5d008ba45" providerId="ADAL" clId="{45F3F6A7-5784-4C23-92D5-AAEFE6030721}" dt="2022-08-02T18:08:34.444" v="170" actId="26606"/>
        <pc:sldMkLst>
          <pc:docMk/>
          <pc:sldMk cId="2863526631" sldId="309"/>
        </pc:sldMkLst>
        <pc:spChg chg="mod">
          <ac:chgData name="Thomas, Catherine (Nursing)" userId="b15e63ae-3c51-43ff-9316-30b5d008ba45" providerId="ADAL" clId="{45F3F6A7-5784-4C23-92D5-AAEFE6030721}" dt="2022-08-02T18:08:34.444" v="170" actId="26606"/>
          <ac:spMkLst>
            <pc:docMk/>
            <pc:sldMk cId="2863526631" sldId="309"/>
            <ac:spMk id="2" creationId="{B6E22076-28D3-74E1-A3E7-057EFBC45F2E}"/>
          </ac:spMkLst>
        </pc:spChg>
        <pc:spChg chg="mod">
          <ac:chgData name="Thomas, Catherine (Nursing)" userId="b15e63ae-3c51-43ff-9316-30b5d008ba45" providerId="ADAL" clId="{45F3F6A7-5784-4C23-92D5-AAEFE6030721}" dt="2022-08-02T18:08:34.444" v="170" actId="26606"/>
          <ac:spMkLst>
            <pc:docMk/>
            <pc:sldMk cId="2863526631" sldId="309"/>
            <ac:spMk id="3" creationId="{0DA62F8C-65F2-4502-14A0-6AEDD21975BE}"/>
          </ac:spMkLst>
        </pc:spChg>
        <pc:spChg chg="mod">
          <ac:chgData name="Thomas, Catherine (Nursing)" userId="b15e63ae-3c51-43ff-9316-30b5d008ba45" providerId="ADAL" clId="{45F3F6A7-5784-4C23-92D5-AAEFE6030721}" dt="2022-08-02T18:08:34.444" v="170" actId="26606"/>
          <ac:spMkLst>
            <pc:docMk/>
            <pc:sldMk cId="2863526631" sldId="309"/>
            <ac:spMk id="5" creationId="{06E1727E-F577-AF0E-7C6B-6E8853E012F3}"/>
          </ac:spMkLst>
        </pc:spChg>
        <pc:spChg chg="add del">
          <ac:chgData name="Thomas, Catherine (Nursing)" userId="b15e63ae-3c51-43ff-9316-30b5d008ba45" providerId="ADAL" clId="{45F3F6A7-5784-4C23-92D5-AAEFE6030721}" dt="2022-08-02T18:08:34.433" v="169" actId="26606"/>
          <ac:spMkLst>
            <pc:docMk/>
            <pc:sldMk cId="2863526631" sldId="309"/>
            <ac:spMk id="10" creationId="{E09CCB3F-DBCE-4964-9E34-8C5DE80EF4B5}"/>
          </ac:spMkLst>
        </pc:spChg>
        <pc:spChg chg="add del">
          <ac:chgData name="Thomas, Catherine (Nursing)" userId="b15e63ae-3c51-43ff-9316-30b5d008ba45" providerId="ADAL" clId="{45F3F6A7-5784-4C23-92D5-AAEFE6030721}" dt="2022-08-02T18:08:34.433" v="169" actId="26606"/>
          <ac:spMkLst>
            <pc:docMk/>
            <pc:sldMk cId="2863526631" sldId="309"/>
            <ac:spMk id="12" creationId="{1DFF944F-74BA-483A-82C0-64E3AAF4AE98}"/>
          </ac:spMkLst>
        </pc:spChg>
        <pc:spChg chg="del">
          <ac:chgData name="Thomas, Catherine (Nursing)" userId="b15e63ae-3c51-43ff-9316-30b5d008ba45" providerId="ADAL" clId="{45F3F6A7-5784-4C23-92D5-AAEFE6030721}" dt="2022-08-02T18:07:59.230" v="162"/>
          <ac:spMkLst>
            <pc:docMk/>
            <pc:sldMk cId="2863526631" sldId="309"/>
            <ac:spMk id="15" creationId="{78632963-757B-40C2-BB84-FC6107A54DAD}"/>
          </ac:spMkLst>
        </pc:spChg>
        <pc:spChg chg="del">
          <ac:chgData name="Thomas, Catherine (Nursing)" userId="b15e63ae-3c51-43ff-9316-30b5d008ba45" providerId="ADAL" clId="{45F3F6A7-5784-4C23-92D5-AAEFE6030721}" dt="2022-08-02T18:07:59.230" v="162"/>
          <ac:spMkLst>
            <pc:docMk/>
            <pc:sldMk cId="2863526631" sldId="309"/>
            <ac:spMk id="17" creationId="{2853AE55-7E35-44B0-89F1-3F52B262AF33}"/>
          </ac:spMkLst>
        </pc:spChg>
        <pc:spChg chg="del">
          <ac:chgData name="Thomas, Catherine (Nursing)" userId="b15e63ae-3c51-43ff-9316-30b5d008ba45" providerId="ADAL" clId="{45F3F6A7-5784-4C23-92D5-AAEFE6030721}" dt="2022-08-02T18:07:59.230" v="162"/>
          <ac:spMkLst>
            <pc:docMk/>
            <pc:sldMk cId="2863526631" sldId="309"/>
            <ac:spMk id="19" creationId="{DBC4BE4D-4B50-4F51-9F85-4B5D60B02D81}"/>
          </ac:spMkLst>
        </pc:spChg>
        <pc:spChg chg="add">
          <ac:chgData name="Thomas, Catherine (Nursing)" userId="b15e63ae-3c51-43ff-9316-30b5d008ba45" providerId="ADAL" clId="{45F3F6A7-5784-4C23-92D5-AAEFE6030721}" dt="2022-08-02T18:08:34.444" v="170" actId="26606"/>
          <ac:spMkLst>
            <pc:docMk/>
            <pc:sldMk cId="2863526631" sldId="309"/>
            <ac:spMk id="20" creationId="{8F4E830A-06F9-4EAA-9E65-110CF2421798}"/>
          </ac:spMkLst>
        </pc:spChg>
        <pc:grpChg chg="add del">
          <ac:chgData name="Thomas, Catherine (Nursing)" userId="b15e63ae-3c51-43ff-9316-30b5d008ba45" providerId="ADAL" clId="{45F3F6A7-5784-4C23-92D5-AAEFE6030721}" dt="2022-08-02T18:08:34.433" v="169" actId="26606"/>
          <ac:grpSpMkLst>
            <pc:docMk/>
            <pc:sldMk cId="2863526631" sldId="309"/>
            <ac:grpSpMk id="14" creationId="{A9733A91-F958-4629-801A-3F6F1E09AD64}"/>
          </ac:grpSpMkLst>
        </pc:grpChg>
        <pc:picChg chg="mod ord">
          <ac:chgData name="Thomas, Catherine (Nursing)" userId="b15e63ae-3c51-43ff-9316-30b5d008ba45" providerId="ADAL" clId="{45F3F6A7-5784-4C23-92D5-AAEFE6030721}" dt="2022-08-02T18:08:34.444" v="170" actId="26606"/>
          <ac:picMkLst>
            <pc:docMk/>
            <pc:sldMk cId="2863526631" sldId="309"/>
            <ac:picMk id="4" creationId="{404017A9-750D-4906-BBA6-331C98E5A9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806C9-363D-487D-9484-2F55B0F04231}"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A03BC-6A9C-4856-B647-AC6CC4DCB7D7}" type="slidenum">
              <a:rPr lang="en-US" smtClean="0"/>
              <a:t>‹#›</a:t>
            </a:fld>
            <a:endParaRPr lang="en-US"/>
          </a:p>
        </p:txBody>
      </p:sp>
    </p:spTree>
    <p:extLst>
      <p:ext uri="{BB962C8B-B14F-4D97-AF65-F5344CB8AC3E}">
        <p14:creationId xmlns:p14="http://schemas.microsoft.com/office/powerpoint/2010/main" val="426907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2A03BC-6A9C-4856-B647-AC6CC4DCB7D7}" type="slidenum">
              <a:rPr lang="en-US" smtClean="0"/>
              <a:t>1</a:t>
            </a:fld>
            <a:endParaRPr lang="en-US"/>
          </a:p>
        </p:txBody>
      </p:sp>
    </p:spTree>
    <p:extLst>
      <p:ext uri="{BB962C8B-B14F-4D97-AF65-F5344CB8AC3E}">
        <p14:creationId xmlns:p14="http://schemas.microsoft.com/office/powerpoint/2010/main" val="122089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72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40890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154731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616757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395828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851937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270679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36384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4183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1798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2765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5080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3383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4903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7753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548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8/2/2022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0679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A2B21-3FCD-4721-B95C-427943F61125}" type="datetime1">
              <a:rPr lang="en-US" smtClean="0"/>
              <a:t>8/2/2022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109428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yth.li/photos/lilac-bloom-2007/"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ccsu.edu/familyresources/" TargetMode="External"/><Relationship Id="rId2" Type="http://schemas.openxmlformats.org/officeDocument/2006/relationships/hyperlink" Target="https://youtu.be/VY3qbogh2Q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title"/>
          </p:nvPr>
        </p:nvSpPr>
        <p:spPr/>
        <p:txBody>
          <a:bodyPr>
            <a:normAutofit/>
          </a:bodyPr>
          <a:lstStyle/>
          <a:p>
            <a:r>
              <a:rPr lang="en-US" sz="4000" dirty="0"/>
              <a:t>WHY come to CCSU for Your </a:t>
            </a:r>
            <a:br>
              <a:rPr lang="en-US" sz="4000" dirty="0"/>
            </a:br>
            <a:r>
              <a:rPr lang="en-US" sz="4000" dirty="0"/>
              <a:t>MSN degree ?</a:t>
            </a:r>
          </a:p>
        </p:txBody>
      </p:sp>
      <p:pic>
        <p:nvPicPr>
          <p:cNvPr id="12" name="Content Placeholder 11" descr="Logo&#10;&#10;Description automatically generated">
            <a:extLst>
              <a:ext uri="{FF2B5EF4-FFF2-40B4-BE49-F238E27FC236}">
                <a16:creationId xmlns:a16="http://schemas.microsoft.com/office/drawing/2014/main" id="{0608F915-1B7D-40EB-95A1-90311F353E95}"/>
              </a:ext>
            </a:extLst>
          </p:cNvPr>
          <p:cNvPicPr>
            <a:picLocks noGrp="1" noChangeAspect="1"/>
          </p:cNvPicPr>
          <p:nvPr>
            <p:ph idx="1"/>
          </p:nvPr>
        </p:nvPicPr>
        <p:blipFill>
          <a:blip r:embed="rId3"/>
          <a:stretch>
            <a:fillRect/>
          </a:stretch>
        </p:blipFill>
        <p:spPr>
          <a:xfrm>
            <a:off x="862753" y="748150"/>
            <a:ext cx="3784389" cy="2834640"/>
          </a:xfrm>
        </p:spPr>
      </p:pic>
    </p:spTree>
    <p:extLst>
      <p:ext uri="{BB962C8B-B14F-4D97-AF65-F5344CB8AC3E}">
        <p14:creationId xmlns:p14="http://schemas.microsoft.com/office/powerpoint/2010/main" val="426968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04017A9-750D-4906-BBA6-331C98E5A930}"/>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4477" b="10523"/>
          <a:stretch/>
        </p:blipFill>
        <p:spPr>
          <a:xfrm>
            <a:off x="3174" y="10"/>
            <a:ext cx="12192000" cy="6857990"/>
          </a:xfrm>
          <a:prstGeom prst="rect">
            <a:avLst/>
          </a:prstGeom>
        </p:spPr>
      </p:pic>
      <p:sp>
        <p:nvSpPr>
          <p:cNvPr id="2" name="Title 1">
            <a:extLst>
              <a:ext uri="{FF2B5EF4-FFF2-40B4-BE49-F238E27FC236}">
                <a16:creationId xmlns:a16="http://schemas.microsoft.com/office/drawing/2014/main" id="{B6E22076-28D3-74E1-A3E7-057EFBC45F2E}"/>
              </a:ext>
            </a:extLst>
          </p:cNvPr>
          <p:cNvSpPr>
            <a:spLocks noGrp="1"/>
          </p:cNvSpPr>
          <p:nvPr>
            <p:ph type="title"/>
          </p:nvPr>
        </p:nvSpPr>
        <p:spPr>
          <a:xfrm>
            <a:off x="684212" y="4487332"/>
            <a:ext cx="8534400" cy="1507067"/>
          </a:xfrm>
        </p:spPr>
        <p:txBody>
          <a:bodyPr>
            <a:normAutofit/>
          </a:bodyPr>
          <a:lstStyle/>
          <a:p>
            <a:r>
              <a:rPr lang="en-US"/>
              <a:t>MSN: Hospice &amp; Palliative Care</a:t>
            </a:r>
          </a:p>
        </p:txBody>
      </p:sp>
      <p:sp>
        <p:nvSpPr>
          <p:cNvPr id="3" name="Content Placeholder 2">
            <a:extLst>
              <a:ext uri="{FF2B5EF4-FFF2-40B4-BE49-F238E27FC236}">
                <a16:creationId xmlns:a16="http://schemas.microsoft.com/office/drawing/2014/main" id="{0DA62F8C-65F2-4502-14A0-6AEDD21975BE}"/>
              </a:ext>
            </a:extLst>
          </p:cNvPr>
          <p:cNvSpPr>
            <a:spLocks noGrp="1"/>
          </p:cNvSpPr>
          <p:nvPr>
            <p:ph idx="1"/>
          </p:nvPr>
        </p:nvSpPr>
        <p:spPr>
          <a:xfrm>
            <a:off x="684212" y="685800"/>
            <a:ext cx="8534400" cy="3615267"/>
          </a:xfrm>
        </p:spPr>
        <p:txBody>
          <a:bodyPr vert="horz" lIns="91440" tIns="45720" rIns="91440" bIns="45720" rtlCol="0">
            <a:normAutofit/>
          </a:bodyPr>
          <a:lstStyle/>
          <a:p>
            <a:r>
              <a:rPr lang="en-US">
                <a:solidFill>
                  <a:schemeClr val="tx1"/>
                </a:solidFill>
                <a:ea typeface="+mn-lt"/>
                <a:cs typeface="+mn-lt"/>
              </a:rPr>
              <a:t>The MSN program is offered through an innovative, online format.</a:t>
            </a:r>
          </a:p>
          <a:p>
            <a:pPr>
              <a:buClr>
                <a:srgbClr val="262626"/>
              </a:buClr>
            </a:pPr>
            <a:r>
              <a:rPr lang="en-US">
                <a:solidFill>
                  <a:schemeClr val="tx1"/>
                </a:solidFill>
              </a:rPr>
              <a:t>Accredited from American Association of Colleges of Nursing Essentials for Masters Education Nursing.</a:t>
            </a:r>
          </a:p>
          <a:p>
            <a:pPr>
              <a:buClr>
                <a:srgbClr val="262626"/>
              </a:buClr>
            </a:pPr>
            <a:r>
              <a:rPr lang="en-US">
                <a:solidFill>
                  <a:schemeClr val="tx1"/>
                </a:solidFill>
              </a:rPr>
              <a:t>We have supportive and caring faculty.</a:t>
            </a:r>
          </a:p>
          <a:p>
            <a:pPr>
              <a:buClr>
                <a:srgbClr val="262626"/>
              </a:buClr>
            </a:pPr>
            <a:r>
              <a:rPr lang="en-US">
                <a:solidFill>
                  <a:schemeClr val="tx1"/>
                </a:solidFill>
              </a:rPr>
              <a:t>Students come from diverse clinical backgrounds and experiences that opens one's mind to different perspectives, providing a more holistic experience.</a:t>
            </a:r>
          </a:p>
          <a:p>
            <a:pPr>
              <a:buClr>
                <a:srgbClr val="262626"/>
              </a:buClr>
            </a:pPr>
            <a:r>
              <a:rPr lang="en-US">
                <a:solidFill>
                  <a:schemeClr val="tx1"/>
                </a:solidFill>
              </a:rPr>
              <a:t> A collaborative learning environment.</a:t>
            </a:r>
          </a:p>
        </p:txBody>
      </p:sp>
      <p:sp>
        <p:nvSpPr>
          <p:cNvPr id="5" name="TextBox 4">
            <a:extLst>
              <a:ext uri="{FF2B5EF4-FFF2-40B4-BE49-F238E27FC236}">
                <a16:creationId xmlns:a16="http://schemas.microsoft.com/office/drawing/2014/main" id="{06E1727E-F577-AF0E-7C6B-6E8853E012F3}"/>
              </a:ext>
            </a:extLst>
          </p:cNvPr>
          <p:cNvSpPr txBox="1"/>
          <p:nvPr/>
        </p:nvSpPr>
        <p:spPr>
          <a:xfrm>
            <a:off x="9323875" y="6657945"/>
            <a:ext cx="28712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86352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F091-2B27-467F-A0FA-ECC797550947}"/>
              </a:ext>
            </a:extLst>
          </p:cNvPr>
          <p:cNvSpPr>
            <a:spLocks noGrp="1"/>
          </p:cNvSpPr>
          <p:nvPr>
            <p:ph type="title"/>
          </p:nvPr>
        </p:nvSpPr>
        <p:spPr/>
        <p:txBody>
          <a:bodyPr>
            <a:normAutofit/>
          </a:bodyPr>
          <a:lstStyle/>
          <a:p>
            <a:pPr>
              <a:lnSpc>
                <a:spcPct val="90000"/>
              </a:lnSpc>
            </a:pPr>
            <a:r>
              <a:rPr lang="en-US" sz="3300"/>
              <a:t>Full time faculty who are active in clinical practice…</a:t>
            </a:r>
          </a:p>
        </p:txBody>
      </p:sp>
      <p:sp>
        <p:nvSpPr>
          <p:cNvPr id="3" name="Content Placeholder 2">
            <a:extLst>
              <a:ext uri="{FF2B5EF4-FFF2-40B4-BE49-F238E27FC236}">
                <a16:creationId xmlns:a16="http://schemas.microsoft.com/office/drawing/2014/main" id="{1C4BB471-A0BA-4BF5-89EB-E100BA29AF0B}"/>
              </a:ext>
            </a:extLst>
          </p:cNvPr>
          <p:cNvSpPr>
            <a:spLocks noGrp="1"/>
          </p:cNvSpPr>
          <p:nvPr>
            <p:ph idx="1"/>
          </p:nvPr>
        </p:nvSpPr>
        <p:spPr/>
        <p:txBody>
          <a:bodyPr>
            <a:normAutofit/>
          </a:bodyPr>
          <a:lstStyle/>
          <a:p>
            <a:r>
              <a:rPr lang="en-US" dirty="0"/>
              <a:t>The faculty are RNs who are active in clinical practice. Because we also teach in the Nursing Department full time, we have experienced the challenges of juggling many roles.  </a:t>
            </a:r>
          </a:p>
          <a:p>
            <a:r>
              <a:rPr lang="en-US" dirty="0"/>
              <a:t>We are committed to </a:t>
            </a:r>
            <a:r>
              <a:rPr lang="en-US" b="1" dirty="0"/>
              <a:t>working with you </a:t>
            </a:r>
            <a:r>
              <a:rPr lang="en-US" dirty="0"/>
              <a:t>and will  be flexible about coursework deadlines whenever necessary </a:t>
            </a:r>
            <a:r>
              <a:rPr lang="en-US"/>
              <a:t>as much as we can</a:t>
            </a:r>
            <a:endParaRPr lang="en-US" dirty="0"/>
          </a:p>
          <a:p>
            <a:r>
              <a:rPr lang="en-US" dirty="0"/>
              <a:t>We appreciate that many of you have challenging work-school-family responsibilities</a:t>
            </a:r>
          </a:p>
        </p:txBody>
      </p:sp>
    </p:spTree>
    <p:extLst>
      <p:ext uri="{BB962C8B-B14F-4D97-AF65-F5344CB8AC3E}">
        <p14:creationId xmlns:p14="http://schemas.microsoft.com/office/powerpoint/2010/main" val="63225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FA18-FCB8-4B6C-91DC-EAC00B5EC4DE}"/>
              </a:ext>
            </a:extLst>
          </p:cNvPr>
          <p:cNvSpPr>
            <a:spLocks noGrp="1"/>
          </p:cNvSpPr>
          <p:nvPr>
            <p:ph type="title"/>
          </p:nvPr>
        </p:nvSpPr>
        <p:spPr>
          <a:xfrm>
            <a:off x="942622" y="429367"/>
            <a:ext cx="10058400" cy="1070543"/>
          </a:xfrm>
        </p:spPr>
        <p:txBody>
          <a:bodyPr/>
          <a:lstStyle/>
          <a:p>
            <a:r>
              <a:rPr lang="en-US"/>
              <a:t>Meet our Faculty  </a:t>
            </a:r>
          </a:p>
        </p:txBody>
      </p:sp>
      <p:graphicFrame>
        <p:nvGraphicFramePr>
          <p:cNvPr id="4" name="Table 4">
            <a:extLst>
              <a:ext uri="{FF2B5EF4-FFF2-40B4-BE49-F238E27FC236}">
                <a16:creationId xmlns:a16="http://schemas.microsoft.com/office/drawing/2014/main" id="{3549309C-B1E0-469C-9A36-8A2C9B0527EC}"/>
              </a:ext>
            </a:extLst>
          </p:cNvPr>
          <p:cNvGraphicFramePr>
            <a:graphicFrameLocks noGrp="1"/>
          </p:cNvGraphicFramePr>
          <p:nvPr>
            <p:ph idx="1"/>
            <p:extLst>
              <p:ext uri="{D42A27DB-BD31-4B8C-83A1-F6EECF244321}">
                <p14:modId xmlns:p14="http://schemas.microsoft.com/office/powerpoint/2010/main" val="3469371329"/>
              </p:ext>
            </p:extLst>
          </p:nvPr>
        </p:nvGraphicFramePr>
        <p:xfrm>
          <a:off x="863600" y="1324504"/>
          <a:ext cx="10058400" cy="4873096"/>
        </p:xfrm>
        <a:graphic>
          <a:graphicData uri="http://schemas.openxmlformats.org/drawingml/2006/table">
            <a:tbl>
              <a:tblPr firstRow="1" bandRow="1">
                <a:tableStyleId>{5C22544A-7EE6-4342-B048-85BDC9FD1C3A}</a:tableStyleId>
              </a:tblPr>
              <a:tblGrid>
                <a:gridCol w="2353733">
                  <a:extLst>
                    <a:ext uri="{9D8B030D-6E8A-4147-A177-3AD203B41FA5}">
                      <a16:colId xmlns:a16="http://schemas.microsoft.com/office/drawing/2014/main" val="4136107357"/>
                    </a:ext>
                  </a:extLst>
                </a:gridCol>
                <a:gridCol w="7704667">
                  <a:extLst>
                    <a:ext uri="{9D8B030D-6E8A-4147-A177-3AD203B41FA5}">
                      <a16:colId xmlns:a16="http://schemas.microsoft.com/office/drawing/2014/main" val="759594329"/>
                    </a:ext>
                  </a:extLst>
                </a:gridCol>
              </a:tblGrid>
              <a:tr h="409315">
                <a:tc>
                  <a:txBody>
                    <a:bodyPr/>
                    <a:lstStyle/>
                    <a:p>
                      <a:endParaRPr lang="en-US"/>
                    </a:p>
                  </a:txBody>
                  <a:tcPr/>
                </a:tc>
                <a:tc>
                  <a:txBody>
                    <a:bodyPr/>
                    <a:lstStyle/>
                    <a:p>
                      <a:endParaRPr lang="en-US"/>
                    </a:p>
                  </a:txBody>
                  <a:tcPr/>
                </a:tc>
                <a:extLst>
                  <a:ext uri="{0D108BD9-81ED-4DB2-BD59-A6C34878D82A}">
                    <a16:rowId xmlns:a16="http://schemas.microsoft.com/office/drawing/2014/main" val="1636092056"/>
                  </a:ext>
                </a:extLst>
              </a:tr>
              <a:tr h="1436971">
                <a:tc>
                  <a:txBody>
                    <a:bodyPr/>
                    <a:lstStyle/>
                    <a:p>
                      <a:endParaRPr lang="en-US"/>
                    </a:p>
                  </a:txBody>
                  <a:tcPr/>
                </a:tc>
                <a:tc>
                  <a:txBody>
                    <a:bodyPr/>
                    <a:lstStyle/>
                    <a:p>
                      <a:pPr fontAlgn="base"/>
                      <a:r>
                        <a:rPr lang="en-US" sz="1400" b="0" i="0" kern="1200">
                          <a:solidFill>
                            <a:schemeClr val="dk1"/>
                          </a:solidFill>
                          <a:effectLst/>
                          <a:latin typeface="Calibri" panose="020F0502020204030204" pitchFamily="34" charset="0"/>
                          <a:ea typeface="+mn-ea"/>
                          <a:cs typeface="Calibri" panose="020F0502020204030204" pitchFamily="34" charset="0"/>
                        </a:rPr>
                        <a:t>Dr. Christine Kirk has 47 years of direct client care in the emergency department. Has had experience as a hospital wide resource nurse, unit manager of an endoscopy department, and preceptor of newly hired nurses in the emergency department setting.  CCSU faculty since 2012 in the roles of clinical instructor, lab coordinator, and classroom faculty. </a:t>
                      </a:r>
                    </a:p>
                    <a:p>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35013854"/>
                  </a:ext>
                </a:extLst>
              </a:tr>
              <a:tr h="1650987">
                <a:tc>
                  <a:txBody>
                    <a:bodyPr/>
                    <a:lstStyle/>
                    <a:p>
                      <a:endParaRPr lang="en-US"/>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i="0">
                          <a:solidFill>
                            <a:srgbClr val="000000"/>
                          </a:solidFill>
                          <a:effectLst/>
                          <a:latin typeface="Calibri"/>
                          <a:cs typeface="Calibri"/>
                        </a:rPr>
                        <a:t>Dr. Tamara Holland has been working at CCSU since 2012, initially working as a clinical faculty and now as a full-time faculty member. Her background is in Women's Health/Nurse Midwifery. She is passionate about empathic care, nursing simulation, and healthcare inequities. She currently teaches NRSE 505—Comparative Domestic Delivery Systems and Informatics. Her dissertation focused on fostering the art of nursing with the utilization of technology, specifically looking at the strategies and barriers to weaving empathy into nursing simulation.</a:t>
                      </a:r>
                    </a:p>
                    <a:p>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53830036"/>
                  </a:ext>
                </a:extLst>
              </a:tr>
              <a:tr h="1375823">
                <a:tc>
                  <a:txBody>
                    <a:bodyPr/>
                    <a:lstStyle/>
                    <a:p>
                      <a:endParaRPr lang="en-US"/>
                    </a:p>
                  </a:txBody>
                  <a:tcPr/>
                </a:tc>
                <a:tc>
                  <a:txBody>
                    <a:bodyPr/>
                    <a:lstStyle/>
                    <a:p>
                      <a:r>
                        <a:rPr lang="en-US" sz="1400" b="0" i="0" kern="1200">
                          <a:solidFill>
                            <a:schemeClr val="dk1"/>
                          </a:solidFill>
                          <a:effectLst/>
                          <a:latin typeface="Calibri" panose="020F0502020204030204" pitchFamily="34" charset="0"/>
                          <a:ea typeface="+mn-ea"/>
                          <a:cs typeface="Calibri" panose="020F0502020204030204" pitchFamily="34" charset="0"/>
                        </a:rPr>
                        <a:t>Dr Catherine Thomas teaches NRSE 496 Synthesis course which is the course where students employ of the concepts and knowledge that they have learned in the RN-courses to design a project proposal. This course brings all of the learning to life! Dr Thomas has a clinical background in acute care that spans several specialties (cardiac, medical and critical care) and advanced practice roles, and currently practices in the community setting as a camp nurse each summer. </a:t>
                      </a:r>
                      <a:endParaRPr lang="en-US" sz="14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338262"/>
                  </a:ext>
                </a:extLst>
              </a:tr>
            </a:tbl>
          </a:graphicData>
        </a:graphic>
      </p:graphicFrame>
      <p:pic>
        <p:nvPicPr>
          <p:cNvPr id="6" name="Picture 5">
            <a:extLst>
              <a:ext uri="{FF2B5EF4-FFF2-40B4-BE49-F238E27FC236}">
                <a16:creationId xmlns:a16="http://schemas.microsoft.com/office/drawing/2014/main" id="{39132636-B4A0-464E-B69A-AE33E7248D2A}"/>
              </a:ext>
            </a:extLst>
          </p:cNvPr>
          <p:cNvPicPr>
            <a:picLocks noChangeAspect="1"/>
          </p:cNvPicPr>
          <p:nvPr/>
        </p:nvPicPr>
        <p:blipFill>
          <a:blip r:embed="rId2"/>
          <a:stretch>
            <a:fillRect/>
          </a:stretch>
        </p:blipFill>
        <p:spPr>
          <a:xfrm>
            <a:off x="1641357" y="1769657"/>
            <a:ext cx="945245" cy="1277267"/>
          </a:xfrm>
          <a:prstGeom prst="rect">
            <a:avLst/>
          </a:prstGeom>
        </p:spPr>
      </p:pic>
      <p:pic>
        <p:nvPicPr>
          <p:cNvPr id="7" name="Picture 6">
            <a:extLst>
              <a:ext uri="{FF2B5EF4-FFF2-40B4-BE49-F238E27FC236}">
                <a16:creationId xmlns:a16="http://schemas.microsoft.com/office/drawing/2014/main" id="{B0611180-40E4-4025-9A70-51C38CDD9CEE}"/>
              </a:ext>
            </a:extLst>
          </p:cNvPr>
          <p:cNvPicPr>
            <a:picLocks noChangeAspect="1"/>
          </p:cNvPicPr>
          <p:nvPr/>
        </p:nvPicPr>
        <p:blipFill>
          <a:blip r:embed="rId3"/>
          <a:stretch>
            <a:fillRect/>
          </a:stretch>
        </p:blipFill>
        <p:spPr>
          <a:xfrm>
            <a:off x="1641357" y="4835870"/>
            <a:ext cx="1035186" cy="1395251"/>
          </a:xfrm>
          <a:prstGeom prst="rect">
            <a:avLst/>
          </a:prstGeom>
        </p:spPr>
      </p:pic>
      <p:pic>
        <p:nvPicPr>
          <p:cNvPr id="3" name="Picture 7">
            <a:extLst>
              <a:ext uri="{FF2B5EF4-FFF2-40B4-BE49-F238E27FC236}">
                <a16:creationId xmlns:a16="http://schemas.microsoft.com/office/drawing/2014/main" id="{62DAECB6-21A0-D5DE-F30E-C5284C48BAD3}"/>
              </a:ext>
            </a:extLst>
          </p:cNvPr>
          <p:cNvPicPr>
            <a:picLocks noChangeAspect="1"/>
          </p:cNvPicPr>
          <p:nvPr/>
        </p:nvPicPr>
        <p:blipFill>
          <a:blip r:embed="rId4"/>
          <a:stretch>
            <a:fillRect/>
          </a:stretch>
        </p:blipFill>
        <p:spPr>
          <a:xfrm>
            <a:off x="1565785" y="3237153"/>
            <a:ext cx="1095375" cy="1476375"/>
          </a:xfrm>
          <a:prstGeom prst="rect">
            <a:avLst/>
          </a:prstGeom>
        </p:spPr>
      </p:pic>
    </p:spTree>
    <p:extLst>
      <p:ext uri="{BB962C8B-B14F-4D97-AF65-F5344CB8AC3E}">
        <p14:creationId xmlns:p14="http://schemas.microsoft.com/office/powerpoint/2010/main" val="7496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FA18-FCB8-4B6C-91DC-EAC00B5EC4DE}"/>
              </a:ext>
            </a:extLst>
          </p:cNvPr>
          <p:cNvSpPr>
            <a:spLocks noGrp="1"/>
          </p:cNvSpPr>
          <p:nvPr>
            <p:ph type="title"/>
          </p:nvPr>
        </p:nvSpPr>
        <p:spPr>
          <a:xfrm>
            <a:off x="942622" y="429367"/>
            <a:ext cx="10058400" cy="1070543"/>
          </a:xfrm>
        </p:spPr>
        <p:txBody>
          <a:bodyPr/>
          <a:lstStyle/>
          <a:p>
            <a:r>
              <a:rPr lang="en-US"/>
              <a:t>Meet our Faculty  </a:t>
            </a:r>
          </a:p>
        </p:txBody>
      </p:sp>
      <p:graphicFrame>
        <p:nvGraphicFramePr>
          <p:cNvPr id="4" name="Table 4">
            <a:extLst>
              <a:ext uri="{FF2B5EF4-FFF2-40B4-BE49-F238E27FC236}">
                <a16:creationId xmlns:a16="http://schemas.microsoft.com/office/drawing/2014/main" id="{3549309C-B1E0-469C-9A36-8A2C9B0527EC}"/>
              </a:ext>
            </a:extLst>
          </p:cNvPr>
          <p:cNvGraphicFramePr>
            <a:graphicFrameLocks noGrp="1"/>
          </p:cNvGraphicFramePr>
          <p:nvPr>
            <p:ph idx="1"/>
            <p:extLst>
              <p:ext uri="{D42A27DB-BD31-4B8C-83A1-F6EECF244321}">
                <p14:modId xmlns:p14="http://schemas.microsoft.com/office/powerpoint/2010/main" val="3070961148"/>
              </p:ext>
            </p:extLst>
          </p:nvPr>
        </p:nvGraphicFramePr>
        <p:xfrm>
          <a:off x="863600" y="1324504"/>
          <a:ext cx="10058400" cy="4841608"/>
        </p:xfrm>
        <a:graphic>
          <a:graphicData uri="http://schemas.openxmlformats.org/drawingml/2006/table">
            <a:tbl>
              <a:tblPr firstRow="1" bandRow="1">
                <a:tableStyleId>{5C22544A-7EE6-4342-B048-85BDC9FD1C3A}</a:tableStyleId>
              </a:tblPr>
              <a:tblGrid>
                <a:gridCol w="2353733">
                  <a:extLst>
                    <a:ext uri="{9D8B030D-6E8A-4147-A177-3AD203B41FA5}">
                      <a16:colId xmlns:a16="http://schemas.microsoft.com/office/drawing/2014/main" val="4136107357"/>
                    </a:ext>
                  </a:extLst>
                </a:gridCol>
                <a:gridCol w="7704667">
                  <a:extLst>
                    <a:ext uri="{9D8B030D-6E8A-4147-A177-3AD203B41FA5}">
                      <a16:colId xmlns:a16="http://schemas.microsoft.com/office/drawing/2014/main" val="759594329"/>
                    </a:ext>
                  </a:extLst>
                </a:gridCol>
              </a:tblGrid>
              <a:tr h="332399">
                <a:tc>
                  <a:txBody>
                    <a:bodyPr/>
                    <a:lstStyle/>
                    <a:p>
                      <a:endParaRPr lang="en-US"/>
                    </a:p>
                  </a:txBody>
                  <a:tcPr/>
                </a:tc>
                <a:tc>
                  <a:txBody>
                    <a:bodyPr/>
                    <a:lstStyle/>
                    <a:p>
                      <a:endParaRPr lang="en-US"/>
                    </a:p>
                  </a:txBody>
                  <a:tcPr/>
                </a:tc>
                <a:extLst>
                  <a:ext uri="{0D108BD9-81ED-4DB2-BD59-A6C34878D82A}">
                    <a16:rowId xmlns:a16="http://schemas.microsoft.com/office/drawing/2014/main" val="1636092056"/>
                  </a:ext>
                </a:extLst>
              </a:tr>
              <a:tr h="1284062">
                <a:tc>
                  <a:txBody>
                    <a:bodyPr/>
                    <a:lstStyle/>
                    <a:p>
                      <a:endParaRPr lang="en-US"/>
                    </a:p>
                  </a:txBody>
                  <a:tcPr/>
                </a:tc>
                <a:tc>
                  <a:txBody>
                    <a:bodyPr/>
                    <a:lstStyle/>
                    <a:p>
                      <a:pPr fontAlgn="base"/>
                      <a:r>
                        <a:rPr lang="en-US" sz="1400" b="0" i="0" kern="1200">
                          <a:solidFill>
                            <a:schemeClr val="bg1"/>
                          </a:solidFill>
                          <a:effectLst/>
                          <a:latin typeface="Calibri"/>
                          <a:ea typeface="+mn-ea"/>
                          <a:cs typeface="Calibri"/>
                        </a:rPr>
                        <a:t>Dr. Michele McKelvey has been teaching at CCSU since 2015. She teaches in the RN to BSN, BSN and MSN programs at CCUS. She has taught Maternal/Newborn Nursing, Nursing Research, Nursing Theory, Capstone, Maternity clinical and Community Health clinical. Dr. McKelvey is a practicing Registered Nurse in Maternity, Labor/Delivery and the Neonatal Intensive Care.</a:t>
                      </a:r>
                      <a:endParaRPr lang="en-US" sz="1400" b="0">
                        <a:solidFill>
                          <a:schemeClr val="bg1"/>
                        </a:solidFill>
                        <a:latin typeface="Calibri"/>
                        <a:cs typeface="Calibri"/>
                      </a:endParaRPr>
                    </a:p>
                  </a:txBody>
                  <a:tcPr/>
                </a:tc>
                <a:extLst>
                  <a:ext uri="{0D108BD9-81ED-4DB2-BD59-A6C34878D82A}">
                    <a16:rowId xmlns:a16="http://schemas.microsoft.com/office/drawing/2014/main" val="3435013854"/>
                  </a:ext>
                </a:extLst>
              </a:tr>
              <a:tr h="1475305">
                <a:tc>
                  <a:txBody>
                    <a:bodyPr/>
                    <a:lstStyle/>
                    <a:p>
                      <a:endParaRPr lang="en-US"/>
                    </a:p>
                  </a:txBody>
                  <a:tcPr/>
                </a:tc>
                <a:tc>
                  <a:txBody>
                    <a:bodyPr/>
                    <a:lstStyle/>
                    <a:p>
                      <a:pPr lvl="0">
                        <a:buNone/>
                      </a:pPr>
                      <a:r>
                        <a:rPr lang="en-US" sz="1400" b="0" i="0" u="none" strike="noStrike" kern="1200" noProof="0">
                          <a:solidFill>
                            <a:schemeClr val="bg1"/>
                          </a:solidFill>
                          <a:effectLst/>
                        </a:rPr>
                        <a:t>Dr. J</a:t>
                      </a:r>
                      <a:r>
                        <a:rPr lang="en-US" sz="1400" b="0" i="0" u="none" strike="noStrike" kern="1200" noProof="0">
                          <a:solidFill>
                            <a:schemeClr val="bg1"/>
                          </a:solidFill>
                          <a:effectLst/>
                          <a:latin typeface="Calibri"/>
                        </a:rPr>
                        <a:t>acqueline Cantor joined CCSU in the Fall of 2021. She teaches BSN psychiatric mental health nursing, clinical practicums and teaches for the MSN palliative and hospice care program.  She obtained her BSN and MSN from the University of Connecticut and recently completed her DNP from Capella University.  She is also a Psychiatric Mental Health APRN in clinical practice for over 23 years. She treats patient’s mental illnesses but as importantly teaches and promotes mental health and wellness, self-care, and self-compassion to patients, herself, nursing students, and health professionals.  She is a member of Sigma Theta Tau International, Omega Gamma Chapter.  </a:t>
                      </a:r>
                    </a:p>
                  </a:txBody>
                  <a:tcPr/>
                </a:tc>
                <a:extLst>
                  <a:ext uri="{0D108BD9-81ED-4DB2-BD59-A6C34878D82A}">
                    <a16:rowId xmlns:a16="http://schemas.microsoft.com/office/drawing/2014/main" val="1353830036"/>
                  </a:ext>
                </a:extLst>
              </a:tr>
              <a:tr h="1606826">
                <a:tc>
                  <a:txBody>
                    <a:bodyPr/>
                    <a:lstStyle/>
                    <a:p>
                      <a:endParaRPr lang="en-US"/>
                    </a:p>
                  </a:txBody>
                  <a:tcPr/>
                </a:tc>
                <a:tc>
                  <a:txBody>
                    <a:bodyPr/>
                    <a:lstStyle/>
                    <a:p>
                      <a:pPr lvl="0">
                        <a:buNone/>
                      </a:pPr>
                      <a:r>
                        <a:rPr lang="en-US" sz="1400" b="0" i="0" u="none" strike="noStrike" kern="1200" noProof="0" dirty="0">
                          <a:solidFill>
                            <a:schemeClr val="bg1"/>
                          </a:solidFill>
                          <a:effectLst/>
                          <a:latin typeface="Calibri"/>
                        </a:rPr>
                        <a:t>Dr. Meg Levvis is a nurse as well as a bioethics consultant.  Her research interests include ethical issues connected to biomedical research, neonatology, gerontology, hospice and palliative care, and human trafficking and has presented and published locally, nationally, and internationally. </a:t>
                      </a:r>
                      <a:endParaRPr lang="en-US" b="0" dirty="0">
                        <a:solidFill>
                          <a:schemeClr val="bg1"/>
                        </a:solidFill>
                        <a:latin typeface="Calibri"/>
                      </a:endParaRPr>
                    </a:p>
                  </a:txBody>
                  <a:tcPr/>
                </a:tc>
                <a:extLst>
                  <a:ext uri="{0D108BD9-81ED-4DB2-BD59-A6C34878D82A}">
                    <a16:rowId xmlns:a16="http://schemas.microsoft.com/office/drawing/2014/main" val="2667338262"/>
                  </a:ext>
                </a:extLst>
              </a:tr>
            </a:tbl>
          </a:graphicData>
        </a:graphic>
      </p:graphicFrame>
      <p:pic>
        <p:nvPicPr>
          <p:cNvPr id="3" name="Picture 2">
            <a:extLst>
              <a:ext uri="{FF2B5EF4-FFF2-40B4-BE49-F238E27FC236}">
                <a16:creationId xmlns:a16="http://schemas.microsoft.com/office/drawing/2014/main" id="{C51E50CF-FF14-414A-9D43-36054537A140}"/>
              </a:ext>
            </a:extLst>
          </p:cNvPr>
          <p:cNvPicPr>
            <a:picLocks noChangeAspect="1"/>
          </p:cNvPicPr>
          <p:nvPr/>
        </p:nvPicPr>
        <p:blipFill>
          <a:blip r:embed="rId2"/>
          <a:stretch>
            <a:fillRect/>
          </a:stretch>
        </p:blipFill>
        <p:spPr>
          <a:xfrm>
            <a:off x="1641357" y="1663877"/>
            <a:ext cx="1096448" cy="1245244"/>
          </a:xfrm>
          <a:prstGeom prst="rect">
            <a:avLst/>
          </a:prstGeom>
        </p:spPr>
      </p:pic>
      <p:pic>
        <p:nvPicPr>
          <p:cNvPr id="9" name="Picture 8">
            <a:extLst>
              <a:ext uri="{FF2B5EF4-FFF2-40B4-BE49-F238E27FC236}">
                <a16:creationId xmlns:a16="http://schemas.microsoft.com/office/drawing/2014/main" id="{529FEC88-C24B-4E75-B10C-3C632F361BD2}"/>
              </a:ext>
            </a:extLst>
          </p:cNvPr>
          <p:cNvPicPr>
            <a:picLocks noChangeAspect="1"/>
          </p:cNvPicPr>
          <p:nvPr/>
        </p:nvPicPr>
        <p:blipFill>
          <a:blip r:embed="rId3"/>
          <a:stretch>
            <a:fillRect/>
          </a:stretch>
        </p:blipFill>
        <p:spPr>
          <a:xfrm>
            <a:off x="1674940" y="4597777"/>
            <a:ext cx="1118123" cy="1296761"/>
          </a:xfrm>
          <a:prstGeom prst="rect">
            <a:avLst/>
          </a:prstGeom>
        </p:spPr>
      </p:pic>
      <p:pic>
        <p:nvPicPr>
          <p:cNvPr id="5" name="Picture 5">
            <a:extLst>
              <a:ext uri="{FF2B5EF4-FFF2-40B4-BE49-F238E27FC236}">
                <a16:creationId xmlns:a16="http://schemas.microsoft.com/office/drawing/2014/main" id="{BD6E9540-7723-6C42-2307-188E4B0D0507}"/>
              </a:ext>
            </a:extLst>
          </p:cNvPr>
          <p:cNvPicPr>
            <a:picLocks noChangeAspect="1"/>
          </p:cNvPicPr>
          <p:nvPr/>
        </p:nvPicPr>
        <p:blipFill>
          <a:blip r:embed="rId4"/>
          <a:stretch>
            <a:fillRect/>
          </a:stretch>
        </p:blipFill>
        <p:spPr>
          <a:xfrm>
            <a:off x="1561380" y="3081159"/>
            <a:ext cx="1262333" cy="1342660"/>
          </a:xfrm>
          <a:prstGeom prst="rect">
            <a:avLst/>
          </a:prstGeom>
        </p:spPr>
      </p:pic>
    </p:spTree>
    <p:extLst>
      <p:ext uri="{BB962C8B-B14F-4D97-AF65-F5344CB8AC3E}">
        <p14:creationId xmlns:p14="http://schemas.microsoft.com/office/powerpoint/2010/main" val="9718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28F3-653E-40A6-B673-36386BE40FF4}"/>
              </a:ext>
            </a:extLst>
          </p:cNvPr>
          <p:cNvSpPr>
            <a:spLocks noGrp="1"/>
          </p:cNvSpPr>
          <p:nvPr>
            <p:ph type="title"/>
          </p:nvPr>
        </p:nvSpPr>
        <p:spPr>
          <a:xfrm>
            <a:off x="1066800" y="642594"/>
            <a:ext cx="10058400" cy="928754"/>
          </a:xfrm>
        </p:spPr>
        <p:txBody>
          <a:bodyPr/>
          <a:lstStyle/>
          <a:p>
            <a:r>
              <a:rPr lang="en-US" dirty="0"/>
              <a:t>Support, support, support!!!</a:t>
            </a:r>
          </a:p>
        </p:txBody>
      </p:sp>
      <p:sp>
        <p:nvSpPr>
          <p:cNvPr id="3" name="Content Placeholder 2">
            <a:extLst>
              <a:ext uri="{FF2B5EF4-FFF2-40B4-BE49-F238E27FC236}">
                <a16:creationId xmlns:a16="http://schemas.microsoft.com/office/drawing/2014/main" id="{28CB764A-4D52-4576-9CF8-FC5C7F171F35}"/>
              </a:ext>
            </a:extLst>
          </p:cNvPr>
          <p:cNvSpPr>
            <a:spLocks noGrp="1"/>
          </p:cNvSpPr>
          <p:nvPr>
            <p:ph idx="1"/>
          </p:nvPr>
        </p:nvSpPr>
        <p:spPr>
          <a:xfrm>
            <a:off x="711200" y="1898465"/>
            <a:ext cx="10927644" cy="4531253"/>
          </a:xfrm>
        </p:spPr>
        <p:txBody>
          <a:bodyPr vert="horz" lIns="91440" tIns="45720" rIns="91440" bIns="45720" rtlCol="0" anchor="t">
            <a:noAutofit/>
          </a:bodyPr>
          <a:lstStyle/>
          <a:p>
            <a:r>
              <a:rPr lang="en-US" sz="2000" dirty="0"/>
              <a:t>Upon enrollment in the first nursing course, CCSU will purchase a one-year subscription to PERRLA, an excellent source to assist with scholarly writing.</a:t>
            </a:r>
          </a:p>
          <a:p>
            <a:r>
              <a:rPr lang="en-US" sz="2000" dirty="0"/>
              <a:t>Access to the writing center!! A wonderful source of support!  </a:t>
            </a:r>
            <a:r>
              <a:rPr lang="en-US" sz="2000" dirty="0">
                <a:hlinkClick r:id="rId2"/>
              </a:rPr>
              <a:t>https://youtu.be/VY3qbogh2Qw</a:t>
            </a:r>
            <a:endParaRPr lang="en-US" sz="2000" dirty="0"/>
          </a:p>
          <a:p>
            <a:r>
              <a:rPr lang="en-US" sz="2000" dirty="0"/>
              <a:t>Childcare available for when you are on campus! We are a family friendly campus  </a:t>
            </a:r>
            <a:r>
              <a:rPr lang="en-US" sz="2000" dirty="0">
                <a:sym typeface="Wingdings" panose="05000000000000000000" pitchFamily="2" charset="2"/>
              </a:rPr>
              <a:t> </a:t>
            </a:r>
            <a:r>
              <a:rPr lang="en-US" sz="2000" dirty="0">
                <a:hlinkClick r:id="rId3"/>
              </a:rPr>
              <a:t>https://www.ccsu.edu/familyresources/</a:t>
            </a:r>
            <a:endParaRPr lang="en-US" sz="2000" dirty="0"/>
          </a:p>
          <a:p>
            <a:pPr fontAlgn="base"/>
            <a:r>
              <a:rPr lang="en-US" sz="2000" b="0" i="0" dirty="0">
                <a:effectLst/>
              </a:rPr>
              <a:t>Paul L. Jones Foundation Scholarship. Students will be notified via CCSU email when application opens each fall. Requires GPA of 3.0 + and be a resident of state of CT. </a:t>
            </a:r>
          </a:p>
          <a:p>
            <a:pPr fontAlgn="base"/>
            <a:r>
              <a:rPr lang="en-US" sz="2000" b="0" i="0" dirty="0">
                <a:effectLst/>
              </a:rPr>
              <a:t>Many of CCSU Nursing Programs Practice Based Clinical Partners &amp; CCNE accreditation body share scholarships with us throughout the year - those notifications will be shared with students via email. </a:t>
            </a:r>
          </a:p>
          <a:p>
            <a:endParaRPr lang="en-US" sz="2000" dirty="0"/>
          </a:p>
          <a:p>
            <a:endParaRPr lang="en-US" sz="2800" dirty="0"/>
          </a:p>
        </p:txBody>
      </p:sp>
    </p:spTree>
    <p:extLst>
      <p:ext uri="{BB962C8B-B14F-4D97-AF65-F5344CB8AC3E}">
        <p14:creationId xmlns:p14="http://schemas.microsoft.com/office/powerpoint/2010/main" val="81146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CF1F3-4364-4607-B2E6-EB1AA6F22165}"/>
              </a:ext>
            </a:extLst>
          </p:cNvPr>
          <p:cNvSpPr>
            <a:spLocks noGrp="1"/>
          </p:cNvSpPr>
          <p:nvPr>
            <p:ph idx="1"/>
          </p:nvPr>
        </p:nvSpPr>
        <p:spPr>
          <a:xfrm>
            <a:off x="4369477" y="1784411"/>
            <a:ext cx="7263219" cy="3790765"/>
          </a:xfrm>
        </p:spPr>
        <p:txBody>
          <a:bodyPr vert="horz" lIns="91440" tIns="45720" rIns="91440" bIns="45720" rtlCol="0" anchor="t">
            <a:normAutofit lnSpcReduction="10000"/>
          </a:bodyPr>
          <a:lstStyle/>
          <a:p>
            <a:pPr marL="0" indent="0">
              <a:buNone/>
            </a:pPr>
            <a:r>
              <a:rPr lang="en-US" sz="2400" b="1" i="1" dirty="0">
                <a:solidFill>
                  <a:schemeClr val="tx2">
                    <a:lumMod val="75000"/>
                  </a:schemeClr>
                </a:solidFill>
                <a:effectLst/>
                <a:latin typeface="Calibri" panose="020F0502020204030204" pitchFamily="34" charset="0"/>
              </a:rPr>
              <a:t>Program feedback from our students/graduates:</a:t>
            </a:r>
            <a:endParaRPr lang="en-US" sz="2400" b="1" dirty="0">
              <a:solidFill>
                <a:schemeClr val="tx2">
                  <a:lumMod val="75000"/>
                </a:schemeClr>
              </a:solidFill>
            </a:endParaRPr>
          </a:p>
          <a:p>
            <a:r>
              <a:rPr lang="en-US" sz="1800" b="1" i="1" dirty="0">
                <a:solidFill>
                  <a:schemeClr val="tx2">
                    <a:lumMod val="75000"/>
                  </a:schemeClr>
                </a:solidFill>
                <a:effectLst/>
                <a:latin typeface="+mj-lt"/>
              </a:rPr>
              <a:t>Thank you for a great semester and I really enjoyed the class content.</a:t>
            </a:r>
          </a:p>
          <a:p>
            <a:r>
              <a:rPr lang="en-US" sz="1800" b="1" i="1" dirty="0">
                <a:solidFill>
                  <a:schemeClr val="tx2">
                    <a:lumMod val="75000"/>
                  </a:schemeClr>
                </a:solidFill>
                <a:effectLst/>
                <a:latin typeface="+mj-lt"/>
              </a:rPr>
              <a:t>Thank you for an awesome course I have learned so much.</a:t>
            </a:r>
          </a:p>
          <a:p>
            <a:r>
              <a:rPr lang="en-US" sz="1800" b="1" i="1" dirty="0">
                <a:solidFill>
                  <a:schemeClr val="tx2">
                    <a:lumMod val="75000"/>
                  </a:schemeClr>
                </a:solidFill>
                <a:effectLst/>
                <a:latin typeface="+mj-lt"/>
              </a:rPr>
              <a:t>Thank you so much. Without you up-beat lecture and positive outlook this semester would be a tough one.</a:t>
            </a:r>
          </a:p>
          <a:p>
            <a:r>
              <a:rPr lang="en-US" sz="1800" b="1" i="1" dirty="0">
                <a:solidFill>
                  <a:schemeClr val="tx2">
                    <a:lumMod val="75000"/>
                  </a:schemeClr>
                </a:solidFill>
                <a:effectLst/>
                <a:latin typeface="+mj-lt"/>
              </a:rPr>
              <a:t>Thank you so much for being so understanding, it has helped decrease my stress level about this</a:t>
            </a:r>
            <a:r>
              <a:rPr lang="en-US" sz="1800" b="1" i="1" dirty="0">
                <a:solidFill>
                  <a:schemeClr val="tx2">
                    <a:lumMod val="75000"/>
                  </a:schemeClr>
                </a:solidFill>
                <a:latin typeface="+mj-lt"/>
              </a:rPr>
              <a:t> course</a:t>
            </a:r>
          </a:p>
          <a:p>
            <a:r>
              <a:rPr lang="en-US" sz="1800" b="1" i="1" dirty="0">
                <a:solidFill>
                  <a:schemeClr val="tx2">
                    <a:lumMod val="75000"/>
                  </a:schemeClr>
                </a:solidFill>
                <a:latin typeface="+mj-lt"/>
              </a:rPr>
              <a:t>Thank you so much for inspiring me to become a great nurse. Thank you for being there every step of the way. You have truly made a difference in my life</a:t>
            </a:r>
          </a:p>
        </p:txBody>
      </p:sp>
      <p:pic>
        <p:nvPicPr>
          <p:cNvPr id="2" name="Picture 1">
            <a:extLst>
              <a:ext uri="{FF2B5EF4-FFF2-40B4-BE49-F238E27FC236}">
                <a16:creationId xmlns:a16="http://schemas.microsoft.com/office/drawing/2014/main" id="{F9A5E8E5-A607-49C9-9E6F-92E4E4388908}"/>
              </a:ext>
            </a:extLst>
          </p:cNvPr>
          <p:cNvPicPr>
            <a:picLocks noChangeAspect="1"/>
          </p:cNvPicPr>
          <p:nvPr/>
        </p:nvPicPr>
        <p:blipFill>
          <a:blip r:embed="rId2"/>
          <a:stretch>
            <a:fillRect/>
          </a:stretch>
        </p:blipFill>
        <p:spPr>
          <a:xfrm>
            <a:off x="684976" y="1588995"/>
            <a:ext cx="3371380" cy="2969009"/>
          </a:xfrm>
          <a:prstGeom prst="rect">
            <a:avLst/>
          </a:prstGeom>
        </p:spPr>
      </p:pic>
    </p:spTree>
    <p:extLst>
      <p:ext uri="{BB962C8B-B14F-4D97-AF65-F5344CB8AC3E}">
        <p14:creationId xmlns:p14="http://schemas.microsoft.com/office/powerpoint/2010/main" val="27505692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d5558d3-b08d-4fc8-89db-2d0520ad7961"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AAF457BB0A494E9F916E4D2A7C2087" ma:contentTypeVersion="8" ma:contentTypeDescription="Create a new document." ma:contentTypeScope="" ma:versionID="0dca4f5222351b35cae8014fe7abe7d3">
  <xsd:schema xmlns:xsd="http://www.w3.org/2001/XMLSchema" xmlns:xs="http://www.w3.org/2001/XMLSchema" xmlns:p="http://schemas.microsoft.com/office/2006/metadata/properties" xmlns:ns1="http://schemas.microsoft.com/sharepoint/v3" xmlns:ns2="1d5558d3-b08d-4fc8-89db-2d0520ad7961" targetNamespace="http://schemas.microsoft.com/office/2006/metadata/properties" ma:root="true" ma:fieldsID="c2a1a8e0afe539bdc0b272fa1936a701" ns1:_="" ns2:_="">
    <xsd:import namespace="http://schemas.microsoft.com/sharepoint/v3"/>
    <xsd:import namespace="1d5558d3-b08d-4fc8-89db-2d0520ad796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5558d3-b08d-4fc8-89db-2d0520ad7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5FBC4-9D33-46BE-911D-419763BA9AF9}">
  <ds:schemaRef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2006/documentManagement/types"/>
    <ds:schemaRef ds:uri="http://purl.org/dc/terms/"/>
    <ds:schemaRef ds:uri="http://purl.org/dc/dcmitype/"/>
    <ds:schemaRef ds:uri="http://schemas.microsoft.com/office/infopath/2007/PartnerControls"/>
    <ds:schemaRef ds:uri="1d5558d3-b08d-4fc8-89db-2d0520ad7961"/>
    <ds:schemaRef ds:uri="http://www.w3.org/XML/1998/namespace"/>
  </ds:schemaRefs>
</ds:datastoreItem>
</file>

<file path=customXml/itemProps2.xml><?xml version="1.0" encoding="utf-8"?>
<ds:datastoreItem xmlns:ds="http://schemas.openxmlformats.org/officeDocument/2006/customXml" ds:itemID="{1857D319-F652-4793-A7E0-D54AAA973340}">
  <ds:schemaRefs>
    <ds:schemaRef ds:uri="1d5558d3-b08d-4fc8-89db-2d0520ad79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7</TotalTime>
  <Words>887</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3</vt:lpstr>
      <vt:lpstr>Slice</vt:lpstr>
      <vt:lpstr>WHY come to CCSU for Your  MSN degree ?</vt:lpstr>
      <vt:lpstr>MSN: Hospice &amp; Palliative Care</vt:lpstr>
      <vt:lpstr>Full time faculty who are active in clinical practice…</vt:lpstr>
      <vt:lpstr>Meet our Faculty  </vt:lpstr>
      <vt:lpstr>Meet our Faculty  </vt:lpstr>
      <vt:lpstr>Support, support,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CCSU RN-BSN</dc:title>
  <dc:creator>Christensen, Stacy (Nursing)</dc:creator>
  <cp:lastModifiedBy>Thomas, Catherine (Nursing)</cp:lastModifiedBy>
  <cp:revision>2</cp:revision>
  <dcterms:created xsi:type="dcterms:W3CDTF">2022-05-17T14:55:41Z</dcterms:created>
  <dcterms:modified xsi:type="dcterms:W3CDTF">2022-08-02T18:15:50Z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0x010100A4AAF457BB0A494E9F916E4D2A7C2087</vt:lpwstr>
  </property>
  <property fmtid="{D5CDD505-2E9C-101B-9397-08002B2CF9AE}" pid="3" name="Order">
    <vt:r8>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